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60" r:id="rId2"/>
    <p:sldMasterId id="2147483664" r:id="rId3"/>
  </p:sldMasterIdLst>
  <p:notesMasterIdLst>
    <p:notesMasterId r:id="rId21"/>
  </p:notesMasterIdLst>
  <p:sldIdLst>
    <p:sldId id="257" r:id="rId4"/>
    <p:sldId id="653" r:id="rId5"/>
    <p:sldId id="627" r:id="rId6"/>
    <p:sldId id="630" r:id="rId7"/>
    <p:sldId id="628" r:id="rId8"/>
    <p:sldId id="634" r:id="rId9"/>
    <p:sldId id="622" r:id="rId10"/>
    <p:sldId id="646" r:id="rId11"/>
    <p:sldId id="647" r:id="rId12"/>
    <p:sldId id="648" r:id="rId13"/>
    <p:sldId id="649" r:id="rId14"/>
    <p:sldId id="635" r:id="rId15"/>
    <p:sldId id="614" r:id="rId16"/>
    <p:sldId id="652" r:id="rId17"/>
    <p:sldId id="637" r:id="rId18"/>
    <p:sldId id="638" r:id="rId19"/>
    <p:sldId id="403"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3738" autoAdjust="0"/>
  </p:normalViewPr>
  <p:slideViewPr>
    <p:cSldViewPr snapToGrid="0">
      <p:cViewPr varScale="1">
        <p:scale>
          <a:sx n="69" d="100"/>
          <a:sy n="69" d="100"/>
        </p:scale>
        <p:origin x="110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AC9C3AB-BFD0-4CB9-A56F-7E0DB4180878}" type="datetimeFigureOut">
              <a:rPr lang="en-US" smtClean="0"/>
              <a:t>5/13/2026</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3182F802-6A32-420F-9A76-E670517573D8}" type="slidenum">
              <a:rPr lang="en-US" smtClean="0"/>
              <a:t>‹#›</a:t>
            </a:fld>
            <a:endParaRPr lang="en-US" dirty="0"/>
          </a:p>
        </p:txBody>
      </p:sp>
    </p:spTree>
    <p:extLst>
      <p:ext uri="{BB962C8B-B14F-4D97-AF65-F5344CB8AC3E}">
        <p14:creationId xmlns:p14="http://schemas.microsoft.com/office/powerpoint/2010/main" val="212758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archgh.org/putting-your-parish-plan-together"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82F802-6A32-420F-9A76-E670517573D8}" type="slidenum">
              <a:rPr lang="en-US" smtClean="0"/>
              <a:t>1</a:t>
            </a:fld>
            <a:endParaRPr lang="en-US" dirty="0"/>
          </a:p>
        </p:txBody>
      </p:sp>
    </p:spTree>
    <p:extLst>
      <p:ext uri="{BB962C8B-B14F-4D97-AF65-F5344CB8AC3E}">
        <p14:creationId xmlns:p14="http://schemas.microsoft.com/office/powerpoint/2010/main" val="2365930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6AC06-9A4C-5983-98B9-51E4B73FC1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4FD14F-F3EE-285C-3A93-BE50EF7AA8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5DFC37-0960-ADC1-1693-3B1981BD8B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FBB60C-E894-934D-D166-0A84812EFB3A}"/>
              </a:ext>
            </a:extLst>
          </p:cNvPr>
          <p:cNvSpPr>
            <a:spLocks noGrp="1"/>
          </p:cNvSpPr>
          <p:nvPr>
            <p:ph type="sldNum" sz="quarter" idx="5"/>
          </p:nvPr>
        </p:nvSpPr>
        <p:spPr/>
        <p:txBody>
          <a:bodyPr/>
          <a:lstStyle/>
          <a:p>
            <a:fld id="{3182F802-6A32-420F-9A76-E670517573D8}" type="slidenum">
              <a:rPr lang="en-US" smtClean="0"/>
              <a:t>11</a:t>
            </a:fld>
            <a:endParaRPr lang="en-US" dirty="0"/>
          </a:p>
        </p:txBody>
      </p:sp>
    </p:spTree>
    <p:extLst>
      <p:ext uri="{BB962C8B-B14F-4D97-AF65-F5344CB8AC3E}">
        <p14:creationId xmlns:p14="http://schemas.microsoft.com/office/powerpoint/2010/main" val="3507755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82F802-6A32-420F-9A76-E670517573D8}" type="slidenum">
              <a:rPr lang="en-US" smtClean="0"/>
              <a:t>12</a:t>
            </a:fld>
            <a:endParaRPr lang="en-US" dirty="0"/>
          </a:p>
        </p:txBody>
      </p:sp>
    </p:spTree>
    <p:extLst>
      <p:ext uri="{BB962C8B-B14F-4D97-AF65-F5344CB8AC3E}">
        <p14:creationId xmlns:p14="http://schemas.microsoft.com/office/powerpoint/2010/main" val="4194548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rtl="0" eaLnBrk="1" fontAlgn="t" latinLnBrk="0" hangingPunct="1">
              <a:lnSpc>
                <a:spcPct val="115000"/>
              </a:lnSpc>
              <a:spcAft>
                <a:spcPts val="800"/>
              </a:spcAft>
              <a:buNone/>
            </a:pP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Good P’s</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Bad P’s</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1</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Intentional Prayer</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Routinary Prayer</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2</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Proactive</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Passivity (11)</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3</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Pastoral</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Programmatic</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4</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With People (page 36)</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For People</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5</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Participatory (10)</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Prescriptive </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6</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Purposeful (32)</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Perfunctory</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7</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People of God</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Personal or group agendas</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8</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Practical (34)</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Pretentious</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9</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Patient (38)</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Pessimistic (38)</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1" i="0" u="none" strike="noStrike" kern="100" dirty="0">
                <a:solidFill>
                  <a:srgbClr val="000000"/>
                </a:solidFill>
                <a:effectLst/>
                <a:latin typeface="Calibri" panose="020F0502020204030204" pitchFamily="34" charset="0"/>
              </a:rPr>
              <a:t>10</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Pilgrimage (38)</a:t>
            </a:r>
            <a:endParaRPr lang="en-US" sz="1050" b="0" i="0" u="none" strike="noStrike" dirty="0">
              <a:effectLst/>
              <a:latin typeface="Arial" panose="020B0604020202020204" pitchFamily="34" charset="0"/>
            </a:endParaRPr>
          </a:p>
          <a:p>
            <a:pPr marL="0" marR="0" algn="l" rtl="0" eaLnBrk="1" fontAlgn="t" latinLnBrk="0" hangingPunct="1">
              <a:lnSpc>
                <a:spcPct val="115000"/>
              </a:lnSpc>
              <a:spcAft>
                <a:spcPts val="800"/>
              </a:spcAft>
              <a:buNone/>
            </a:pPr>
            <a:r>
              <a:rPr lang="en-US" sz="1200" b="0" i="0" u="none" strike="noStrike" kern="100" dirty="0">
                <a:solidFill>
                  <a:srgbClr val="000000"/>
                </a:solidFill>
                <a:effectLst/>
                <a:latin typeface="Calibri" panose="020F0502020204030204" pitchFamily="34" charset="0"/>
              </a:rPr>
              <a:t>Paper</a:t>
            </a:r>
            <a:endParaRPr lang="en-US" sz="1050" b="0" i="0" u="none" strike="noStrike"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3182F802-6A32-420F-9A76-E670517573D8}" type="slidenum">
              <a:rPr lang="en-US" smtClean="0"/>
              <a:t>13</a:t>
            </a:fld>
            <a:endParaRPr lang="en-US" dirty="0"/>
          </a:p>
        </p:txBody>
      </p:sp>
    </p:spTree>
    <p:extLst>
      <p:ext uri="{BB962C8B-B14F-4D97-AF65-F5344CB8AC3E}">
        <p14:creationId xmlns:p14="http://schemas.microsoft.com/office/powerpoint/2010/main" val="38174742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hlinkClick r:id="rId3"/>
              </a:rPr>
              <a:t>Putting Your Parish Plan Together | Archdiocese of Galveston-Houston | Houston, TX</a:t>
            </a:r>
            <a:endParaRPr lang="en-US" dirty="0"/>
          </a:p>
          <a:p>
            <a:endParaRPr lang="en-US" dirty="0"/>
          </a:p>
        </p:txBody>
      </p:sp>
      <p:sp>
        <p:nvSpPr>
          <p:cNvPr id="4" name="Slide Number Placeholder 3"/>
          <p:cNvSpPr>
            <a:spLocks noGrp="1"/>
          </p:cNvSpPr>
          <p:nvPr>
            <p:ph type="sldNum" sz="quarter" idx="5"/>
          </p:nvPr>
        </p:nvSpPr>
        <p:spPr/>
        <p:txBody>
          <a:bodyPr/>
          <a:lstStyle/>
          <a:p>
            <a:fld id="{3182F802-6A32-420F-9A76-E670517573D8}" type="slidenum">
              <a:rPr lang="en-US" smtClean="0"/>
              <a:t>14</a:t>
            </a:fld>
            <a:endParaRPr lang="en-US" dirty="0"/>
          </a:p>
        </p:txBody>
      </p:sp>
    </p:spTree>
    <p:extLst>
      <p:ext uri="{BB962C8B-B14F-4D97-AF65-F5344CB8AC3E}">
        <p14:creationId xmlns:p14="http://schemas.microsoft.com/office/powerpoint/2010/main" val="1955922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Who is not at the table?</a:t>
            </a:r>
          </a:p>
          <a:p>
            <a:endParaRPr lang="en-US" b="1" dirty="0"/>
          </a:p>
          <a:p>
            <a:r>
              <a:rPr lang="en-US" b="1" dirty="0"/>
              <a:t>Where are the Peripheries of your parish?</a:t>
            </a:r>
          </a:p>
          <a:p>
            <a:r>
              <a:rPr lang="en-US" b="1" dirty="0"/>
              <a:t>Go out to the World</a:t>
            </a:r>
          </a:p>
        </p:txBody>
      </p:sp>
      <p:sp>
        <p:nvSpPr>
          <p:cNvPr id="4" name="Slide Number Placeholder 3"/>
          <p:cNvSpPr>
            <a:spLocks noGrp="1"/>
          </p:cNvSpPr>
          <p:nvPr>
            <p:ph type="sldNum" sz="quarter" idx="5"/>
          </p:nvPr>
        </p:nvSpPr>
        <p:spPr/>
        <p:txBody>
          <a:bodyPr/>
          <a:lstStyle/>
          <a:p>
            <a:fld id="{3182F802-6A32-420F-9A76-E670517573D8}" type="slidenum">
              <a:rPr lang="en-US" smtClean="0"/>
              <a:t>15</a:t>
            </a:fld>
            <a:endParaRPr lang="en-US" dirty="0"/>
          </a:p>
        </p:txBody>
      </p:sp>
    </p:spTree>
    <p:extLst>
      <p:ext uri="{BB962C8B-B14F-4D97-AF65-F5344CB8AC3E}">
        <p14:creationId xmlns:p14="http://schemas.microsoft.com/office/powerpoint/2010/main" val="1949266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b="1" dirty="0"/>
              <a:t>Ho</a:t>
            </a:r>
            <a:r>
              <a:rPr lang="en-US" sz="1400" b="1" dirty="0"/>
              <a:t>w to further the concept that discernment – relying on the Holy Spirit – is the way we operate.</a:t>
            </a:r>
          </a:p>
          <a:p>
            <a:endParaRPr lang="en-US" sz="1400" b="1" dirty="0"/>
          </a:p>
          <a:p>
            <a:r>
              <a:rPr lang="en-US" sz="1400" b="1" dirty="0"/>
              <a:t>How to infuse synodality so that it transforms our structures</a:t>
            </a:r>
          </a:p>
        </p:txBody>
      </p:sp>
      <p:sp>
        <p:nvSpPr>
          <p:cNvPr id="4" name="Slide Number Placeholder 3"/>
          <p:cNvSpPr>
            <a:spLocks noGrp="1"/>
          </p:cNvSpPr>
          <p:nvPr>
            <p:ph type="sldNum" sz="quarter" idx="5"/>
          </p:nvPr>
        </p:nvSpPr>
        <p:spPr/>
        <p:txBody>
          <a:bodyPr/>
          <a:lstStyle/>
          <a:p>
            <a:fld id="{3182F802-6A32-420F-9A76-E670517573D8}" type="slidenum">
              <a:rPr lang="en-US" smtClean="0"/>
              <a:t>16</a:t>
            </a:fld>
            <a:endParaRPr lang="en-US" dirty="0"/>
          </a:p>
        </p:txBody>
      </p:sp>
    </p:spTree>
    <p:extLst>
      <p:ext uri="{BB962C8B-B14F-4D97-AF65-F5344CB8AC3E}">
        <p14:creationId xmlns:p14="http://schemas.microsoft.com/office/powerpoint/2010/main" val="185600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798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8720A5-15C3-49F6-A6B8-AC8F6F40E167}" type="slidenum">
              <a:rPr kumimoji="0" lang="es-MX"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s-MX"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19611-C633-858A-FB76-072FFE0935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57B3F6-3B7E-5D77-D78F-DF79C55C0A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59BB80-C062-62B7-09BF-35EB218D9B77}"/>
              </a:ext>
            </a:extLst>
          </p:cNvPr>
          <p:cNvSpPr>
            <a:spLocks noGrp="1"/>
          </p:cNvSpPr>
          <p:nvPr>
            <p:ph type="body" idx="1"/>
          </p:nvPr>
        </p:nvSpPr>
        <p:spPr/>
        <p:txBody>
          <a:bodyPr/>
          <a:lstStyle/>
          <a:p>
            <a:r>
              <a:rPr lang="en-US" sz="1200" b="1"/>
              <a:t>Maintenance models</a:t>
            </a:r>
          </a:p>
          <a:p>
            <a:r>
              <a:rPr lang="en-US" sz="1200" b="1"/>
              <a:t>Doing the same old thing does not move us forward</a:t>
            </a:r>
          </a:p>
          <a:p>
            <a:endParaRPr lang="en-US" sz="1200" b="1"/>
          </a:p>
          <a:p>
            <a:pPr defTabSz="933237"/>
            <a:r>
              <a:rPr lang="en-US" sz="1200" b="1"/>
              <a:t>Refresh our structures  “Synodality is an expression of the Church’s nature, her form, style and mission.” </a:t>
            </a:r>
            <a:r>
              <a:rPr lang="en-US" sz="1200"/>
              <a:t>Pope Francis</a:t>
            </a:r>
          </a:p>
          <a:p>
            <a:r>
              <a:rPr lang="en-US" sz="1200"/>
              <a:t>“Synodality is a path of spiritual renewal and structural reform that enables the Church to be more participatory and missionary.”</a:t>
            </a:r>
          </a:p>
          <a:p>
            <a:endParaRPr lang="en-US" sz="1200" b="1"/>
          </a:p>
          <a:p>
            <a:r>
              <a:rPr lang="en-US" sz="1200"/>
              <a:t>“The synodal path undertaken by the church is a path of in-depth listening. The attitude … of ‘open and vulnerable listening,’ is fundamental and very necessary, in fact it allows the Spirit to move us and make us change … to lead us to concrete decisions.”</a:t>
            </a:r>
          </a:p>
          <a:p>
            <a:r>
              <a:rPr lang="en-US" sz="1200" b="1"/>
              <a:t>Synodality is not the goal – it is the way to carry out the mission.  </a:t>
            </a:r>
            <a:r>
              <a:rPr lang="en-US" sz="1200"/>
              <a:t>Paraphrase of statements in Final Document of the 16 Synod of Bishops</a:t>
            </a:r>
          </a:p>
          <a:p>
            <a:endParaRPr lang="en-US" sz="1200" b="1"/>
          </a:p>
          <a:p>
            <a:r>
              <a:rPr lang="en-US" sz="1200" b="1"/>
              <a:t>Differentiated co-responsibility (an ordered pair)</a:t>
            </a:r>
          </a:p>
          <a:p>
            <a:r>
              <a:rPr lang="en-US" sz="1200" b="1"/>
              <a:t>Priest has final decision at church; differentiated co-responsibility  LG37</a:t>
            </a:r>
          </a:p>
          <a:p>
            <a:r>
              <a:rPr lang="en-US" sz="1200" b="1"/>
              <a:t>	we have the final decision at our home, the Domestic Church and in my life</a:t>
            </a:r>
          </a:p>
          <a:p>
            <a:endParaRPr lang="en-US" sz="1200" b="1"/>
          </a:p>
          <a:p>
            <a:r>
              <a:rPr lang="en-US" sz="1200" b="1"/>
              <a:t>PPC = Discernment body for mission</a:t>
            </a:r>
            <a:endParaRPr lang="en-US" sz="1200" b="1" dirty="0"/>
          </a:p>
        </p:txBody>
      </p:sp>
      <p:sp>
        <p:nvSpPr>
          <p:cNvPr id="4" name="Slide Number Placeholder 3">
            <a:extLst>
              <a:ext uri="{FF2B5EF4-FFF2-40B4-BE49-F238E27FC236}">
                <a16:creationId xmlns:a16="http://schemas.microsoft.com/office/drawing/2014/main" id="{857AE37F-8D3B-8988-68B5-C20668E8BFE7}"/>
              </a:ext>
            </a:extLst>
          </p:cNvPr>
          <p:cNvSpPr>
            <a:spLocks noGrp="1"/>
          </p:cNvSpPr>
          <p:nvPr>
            <p:ph type="sldNum" sz="quarter" idx="5"/>
          </p:nvPr>
        </p:nvSpPr>
        <p:spPr/>
        <p:txBody>
          <a:bodyPr/>
          <a:lstStyle/>
          <a:p>
            <a:fld id="{3182F802-6A32-420F-9A76-E670517573D8}" type="slidenum">
              <a:rPr lang="en-US" smtClean="0"/>
              <a:t>2</a:t>
            </a:fld>
            <a:endParaRPr lang="en-US" dirty="0"/>
          </a:p>
        </p:txBody>
      </p:sp>
    </p:spTree>
    <p:extLst>
      <p:ext uri="{BB962C8B-B14F-4D97-AF65-F5344CB8AC3E}">
        <p14:creationId xmlns:p14="http://schemas.microsoft.com/office/powerpoint/2010/main" val="2589122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1" dirty="0"/>
          </a:p>
        </p:txBody>
      </p:sp>
      <p:sp>
        <p:nvSpPr>
          <p:cNvPr id="4" name="Slide Number Placeholder 3"/>
          <p:cNvSpPr>
            <a:spLocks noGrp="1"/>
          </p:cNvSpPr>
          <p:nvPr>
            <p:ph type="sldNum" sz="quarter" idx="5"/>
          </p:nvPr>
        </p:nvSpPr>
        <p:spPr/>
        <p:txBody>
          <a:bodyPr/>
          <a:lstStyle/>
          <a:p>
            <a:fld id="{3182F802-6A32-420F-9A76-E670517573D8}" type="slidenum">
              <a:rPr lang="en-US" smtClean="0"/>
              <a:t>3</a:t>
            </a:fld>
            <a:endParaRPr lang="en-US" dirty="0"/>
          </a:p>
        </p:txBody>
      </p:sp>
    </p:spTree>
    <p:extLst>
      <p:ext uri="{BB962C8B-B14F-4D97-AF65-F5344CB8AC3E}">
        <p14:creationId xmlns:p14="http://schemas.microsoft.com/office/powerpoint/2010/main" val="3433663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Baptismal Call --- share in priestly, prophetic and royal office of Christ</a:t>
            </a:r>
          </a:p>
          <a:p>
            <a:r>
              <a:rPr lang="en-US" b="1" dirty="0"/>
              <a:t>Christ called us FIRST; we need only respond</a:t>
            </a:r>
          </a:p>
          <a:p>
            <a:endParaRPr lang="en-US" b="1" dirty="0"/>
          </a:p>
          <a:p>
            <a:r>
              <a:rPr lang="en-US" b="1" dirty="0"/>
              <a:t>From </a:t>
            </a:r>
            <a:r>
              <a:rPr lang="en-US" b="1" i="1" dirty="0"/>
              <a:t>Evangelii Gaudium</a:t>
            </a:r>
            <a:r>
              <a:rPr lang="en-US" b="1" dirty="0"/>
              <a:t>:</a:t>
            </a:r>
          </a:p>
          <a:p>
            <a:r>
              <a:rPr lang="en-US" dirty="0"/>
              <a:t>“I dream of a ‘missionary option’… capable of transforming everything.”</a:t>
            </a:r>
          </a:p>
          <a:p>
            <a:endParaRPr lang="en-US" dirty="0"/>
          </a:p>
          <a:p>
            <a:r>
              <a:rPr lang="en-US" b="1" dirty="0"/>
              <a:t>Bernard Lee, S.M. -- Community–in-permanent-mission</a:t>
            </a:r>
          </a:p>
          <a:p>
            <a:endParaRPr lang="en-US" b="1" dirty="0"/>
          </a:p>
          <a:p>
            <a:r>
              <a:rPr lang="en-US" b="1" dirty="0"/>
              <a:t>Living organism</a:t>
            </a:r>
          </a:p>
          <a:p>
            <a:endParaRPr lang="en-US" b="1" dirty="0"/>
          </a:p>
          <a:p>
            <a:r>
              <a:rPr lang="en-US" sz="1600" b="1" dirty="0"/>
              <a:t>Synodality</a:t>
            </a:r>
            <a:r>
              <a:rPr lang="en-US" b="1" dirty="0"/>
              <a:t> calls forth all these aspects and asks us to review our council to see if it is achieving communion, participation and mission</a:t>
            </a:r>
          </a:p>
          <a:p>
            <a:r>
              <a:rPr lang="en-US" b="1" dirty="0"/>
              <a:t> </a:t>
            </a:r>
          </a:p>
        </p:txBody>
      </p:sp>
      <p:sp>
        <p:nvSpPr>
          <p:cNvPr id="4" name="Slide Number Placeholder 3"/>
          <p:cNvSpPr>
            <a:spLocks noGrp="1"/>
          </p:cNvSpPr>
          <p:nvPr>
            <p:ph type="sldNum" sz="quarter" idx="5"/>
          </p:nvPr>
        </p:nvSpPr>
        <p:spPr/>
        <p:txBody>
          <a:bodyPr/>
          <a:lstStyle/>
          <a:p>
            <a:fld id="{3182F802-6A32-420F-9A76-E670517573D8}" type="slidenum">
              <a:rPr lang="en-US" smtClean="0"/>
              <a:t>4</a:t>
            </a:fld>
            <a:endParaRPr lang="en-US" dirty="0"/>
          </a:p>
        </p:txBody>
      </p:sp>
    </p:spTree>
    <p:extLst>
      <p:ext uri="{BB962C8B-B14F-4D97-AF65-F5344CB8AC3E}">
        <p14:creationId xmlns:p14="http://schemas.microsoft.com/office/powerpoint/2010/main" val="946514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need to help our councils to be very clear on this point</a:t>
            </a:r>
          </a:p>
        </p:txBody>
      </p:sp>
      <p:sp>
        <p:nvSpPr>
          <p:cNvPr id="4" name="Slide Number Placeholder 3"/>
          <p:cNvSpPr>
            <a:spLocks noGrp="1"/>
          </p:cNvSpPr>
          <p:nvPr>
            <p:ph type="sldNum" sz="quarter" idx="5"/>
          </p:nvPr>
        </p:nvSpPr>
        <p:spPr/>
        <p:txBody>
          <a:bodyPr/>
          <a:lstStyle/>
          <a:p>
            <a:fld id="{3182F802-6A32-420F-9A76-E670517573D8}" type="slidenum">
              <a:rPr lang="en-US" smtClean="0"/>
              <a:t>5</a:t>
            </a:fld>
            <a:endParaRPr lang="en-US" dirty="0"/>
          </a:p>
        </p:txBody>
      </p:sp>
    </p:spTree>
    <p:extLst>
      <p:ext uri="{BB962C8B-B14F-4D97-AF65-F5344CB8AC3E}">
        <p14:creationId xmlns:p14="http://schemas.microsoft.com/office/powerpoint/2010/main" val="919068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DD121-DDCC-C937-6296-1752ED3CB0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01172C-D17D-4A71-C983-F36BF01308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3A396B-7F0D-A922-757F-6B06AF32DF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0EE79F-D6AC-4619-CD2D-CDD6F4A57F15}"/>
              </a:ext>
            </a:extLst>
          </p:cNvPr>
          <p:cNvSpPr>
            <a:spLocks noGrp="1"/>
          </p:cNvSpPr>
          <p:nvPr>
            <p:ph type="sldNum" sz="quarter" idx="5"/>
          </p:nvPr>
        </p:nvSpPr>
        <p:spPr/>
        <p:txBody>
          <a:bodyPr/>
          <a:lstStyle/>
          <a:p>
            <a:pPr defTabSz="933237">
              <a:defRPr/>
            </a:pPr>
            <a:fld id="{1BF97FFC-5B9B-4215-AA17-301DF3A0A28E}" type="slidenum">
              <a:rPr lang="es-MX">
                <a:solidFill>
                  <a:prstClr val="black"/>
                </a:solidFill>
                <a:latin typeface="Calibri" panose="020F0502020204030204"/>
              </a:rPr>
              <a:pPr defTabSz="933237">
                <a:defRPr/>
              </a:pPr>
              <a:t>6</a:t>
            </a:fld>
            <a:endParaRPr lang="es-MX" dirty="0">
              <a:solidFill>
                <a:prstClr val="black"/>
              </a:solidFill>
              <a:latin typeface="Calibri" panose="020F0502020204030204"/>
            </a:endParaRPr>
          </a:p>
        </p:txBody>
      </p:sp>
    </p:spTree>
    <p:extLst>
      <p:ext uri="{BB962C8B-B14F-4D97-AF65-F5344CB8AC3E}">
        <p14:creationId xmlns:p14="http://schemas.microsoft.com/office/powerpoint/2010/main" val="1244645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the easiest path for membership of a PPC?  No council.  Never get new members.  NO!</a:t>
            </a:r>
          </a:p>
          <a:p>
            <a:r>
              <a:rPr lang="en-US" dirty="0"/>
              <a:t>What is the synodal path to call forth new members for a PPC?  Discernment.  Why? Because it starts with baptism.</a:t>
            </a:r>
          </a:p>
        </p:txBody>
      </p:sp>
      <p:sp>
        <p:nvSpPr>
          <p:cNvPr id="4" name="Slide Number Placeholder 3"/>
          <p:cNvSpPr>
            <a:spLocks noGrp="1"/>
          </p:cNvSpPr>
          <p:nvPr>
            <p:ph type="sldNum" sz="quarter" idx="5"/>
          </p:nvPr>
        </p:nvSpPr>
        <p:spPr/>
        <p:txBody>
          <a:bodyPr/>
          <a:lstStyle/>
          <a:p>
            <a:fld id="{3182F802-6A32-420F-9A76-E670517573D8}" type="slidenum">
              <a:rPr lang="en-US" smtClean="0"/>
              <a:t>8</a:t>
            </a:fld>
            <a:endParaRPr lang="en-US" dirty="0"/>
          </a:p>
        </p:txBody>
      </p:sp>
    </p:spTree>
    <p:extLst>
      <p:ext uri="{BB962C8B-B14F-4D97-AF65-F5344CB8AC3E}">
        <p14:creationId xmlns:p14="http://schemas.microsoft.com/office/powerpoint/2010/main" val="1773831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48A4F-5282-C7DD-89A1-E9A72A6491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E53BC1-F572-96AF-BDD0-348A940E17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6C6A22-09B1-821A-C342-DBF33BAF1C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D24B5D-C510-2844-1775-1D0195EB1EF8}"/>
              </a:ext>
            </a:extLst>
          </p:cNvPr>
          <p:cNvSpPr>
            <a:spLocks noGrp="1"/>
          </p:cNvSpPr>
          <p:nvPr>
            <p:ph type="sldNum" sz="quarter" idx="5"/>
          </p:nvPr>
        </p:nvSpPr>
        <p:spPr/>
        <p:txBody>
          <a:bodyPr/>
          <a:lstStyle/>
          <a:p>
            <a:fld id="{3182F802-6A32-420F-9A76-E670517573D8}" type="slidenum">
              <a:rPr lang="en-US" smtClean="0"/>
              <a:t>9</a:t>
            </a:fld>
            <a:endParaRPr lang="en-US" dirty="0"/>
          </a:p>
        </p:txBody>
      </p:sp>
    </p:spTree>
    <p:extLst>
      <p:ext uri="{BB962C8B-B14F-4D97-AF65-F5344CB8AC3E}">
        <p14:creationId xmlns:p14="http://schemas.microsoft.com/office/powerpoint/2010/main" val="1144570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20659-80D2-A9AC-14F9-D8AFCBAAF5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592C97-3335-84B5-DD69-E9D34D3499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088565-D463-AD0F-6788-DCB3B06AE3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BF14A1-0127-9F21-3A73-97DC68868DF6}"/>
              </a:ext>
            </a:extLst>
          </p:cNvPr>
          <p:cNvSpPr>
            <a:spLocks noGrp="1"/>
          </p:cNvSpPr>
          <p:nvPr>
            <p:ph type="sldNum" sz="quarter" idx="5"/>
          </p:nvPr>
        </p:nvSpPr>
        <p:spPr/>
        <p:txBody>
          <a:bodyPr/>
          <a:lstStyle/>
          <a:p>
            <a:fld id="{3182F802-6A32-420F-9A76-E670517573D8}" type="slidenum">
              <a:rPr lang="en-US" smtClean="0"/>
              <a:t>10</a:t>
            </a:fld>
            <a:endParaRPr lang="en-US" dirty="0"/>
          </a:p>
        </p:txBody>
      </p:sp>
    </p:spTree>
    <p:extLst>
      <p:ext uri="{BB962C8B-B14F-4D97-AF65-F5344CB8AC3E}">
        <p14:creationId xmlns:p14="http://schemas.microsoft.com/office/powerpoint/2010/main" val="20009569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4DC9A4-946B-4D2A-AF4B-0C4706B3BE0D}"/>
              </a:ext>
            </a:extLst>
          </p:cNvPr>
          <p:cNvSpPr>
            <a:spLocks noGrp="1"/>
          </p:cNvSpPr>
          <p:nvPr>
            <p:ph type="ctrTitle"/>
          </p:nvPr>
        </p:nvSpPr>
        <p:spPr>
          <a:xfrm>
            <a:off x="1524000" y="2670047"/>
            <a:ext cx="9144000" cy="1900619"/>
          </a:xfrm>
        </p:spPr>
        <p:txBody>
          <a:bodyPr anchor="b">
            <a:normAutofit/>
          </a:bodyPr>
          <a:lstStyle>
            <a:lvl1pPr algn="ctr">
              <a:defRPr sz="4800" b="1"/>
            </a:lvl1pPr>
          </a:lstStyle>
          <a:p>
            <a:r>
              <a:rPr lang="en-US" dirty="0"/>
              <a:t>Click to modify the title style of the pattern</a:t>
            </a:r>
            <a:endParaRPr lang="es-MX" dirty="0"/>
          </a:p>
        </p:txBody>
      </p:sp>
      <p:sp>
        <p:nvSpPr>
          <p:cNvPr id="3" name="Subtítulo 2">
            <a:extLst>
              <a:ext uri="{FF2B5EF4-FFF2-40B4-BE49-F238E27FC236}">
                <a16:creationId xmlns:a16="http://schemas.microsoft.com/office/drawing/2014/main" id="{35F59A6D-C620-4EAE-AF26-473529419762}"/>
              </a:ext>
            </a:extLst>
          </p:cNvPr>
          <p:cNvSpPr>
            <a:spLocks noGrp="1"/>
          </p:cNvSpPr>
          <p:nvPr>
            <p:ph type="subTitle" idx="1"/>
          </p:nvPr>
        </p:nvSpPr>
        <p:spPr>
          <a:xfrm>
            <a:off x="1524000" y="4666488"/>
            <a:ext cx="9144000" cy="109118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modify the subtitle style of the pattern</a:t>
            </a:r>
            <a:endParaRPr lang="es-MX" dirty="0"/>
          </a:p>
        </p:txBody>
      </p:sp>
      <p:sp>
        <p:nvSpPr>
          <p:cNvPr id="4" name="Marcador de fecha 3">
            <a:extLst>
              <a:ext uri="{FF2B5EF4-FFF2-40B4-BE49-F238E27FC236}">
                <a16:creationId xmlns:a16="http://schemas.microsoft.com/office/drawing/2014/main" id="{13A49C9B-BEB7-4525-A01F-19A984ADEBD8}"/>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7859E3-5E7F-4E8A-BDE6-706F2A25ADE5}" type="datetimeFigureOut">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13/05/2026</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Marcador de pie de página 4">
            <a:extLst>
              <a:ext uri="{FF2B5EF4-FFF2-40B4-BE49-F238E27FC236}">
                <a16:creationId xmlns:a16="http://schemas.microsoft.com/office/drawing/2014/main" id="{100FDDEE-179A-48F3-AA00-759CCA2C614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a:extLst>
              <a:ext uri="{FF2B5EF4-FFF2-40B4-BE49-F238E27FC236}">
                <a16:creationId xmlns:a16="http://schemas.microsoft.com/office/drawing/2014/main" id="{E4D5B79C-77D4-4F9A-9DAE-845E1B80E28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1026" name="Picture 2" descr="Resultado de imagen para archdiocese of galveston houston">
            <a:extLst>
              <a:ext uri="{FF2B5EF4-FFF2-40B4-BE49-F238E27FC236}">
                <a16:creationId xmlns:a16="http://schemas.microsoft.com/office/drawing/2014/main" id="{5DF079BA-CA55-4AA6-A589-351C5B7AA2A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72640" y="14605"/>
            <a:ext cx="8290560" cy="2762441"/>
          </a:xfrm>
          <a:prstGeom prst="rect">
            <a:avLst/>
          </a:prstGeom>
          <a:noFill/>
          <a:extLst>
            <a:ext uri="{909E8E84-426E-40DD-AFC4-6F175D3DCCD1}">
              <a14:hiddenFill xmlns:a14="http://schemas.microsoft.com/office/drawing/2010/main">
                <a:solidFill>
                  <a:srgbClr val="FFFFFF"/>
                </a:solidFill>
              </a14:hiddenFill>
            </a:ext>
          </a:extLst>
        </p:spPr>
      </p:pic>
      <p:sp>
        <p:nvSpPr>
          <p:cNvPr id="7" name="Rectángulo 6">
            <a:extLst>
              <a:ext uri="{FF2B5EF4-FFF2-40B4-BE49-F238E27FC236}">
                <a16:creationId xmlns:a16="http://schemas.microsoft.com/office/drawing/2014/main" id="{3503DE16-BB4B-4BA0-89C6-7CF1FFEB2D18}"/>
              </a:ext>
            </a:extLst>
          </p:cNvPr>
          <p:cNvSpPr/>
          <p:nvPr userDrawn="1"/>
        </p:nvSpPr>
        <p:spPr>
          <a:xfrm>
            <a:off x="10668000" y="-10859"/>
            <a:ext cx="1524000" cy="19006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ángulo 8">
            <a:extLst>
              <a:ext uri="{FF2B5EF4-FFF2-40B4-BE49-F238E27FC236}">
                <a16:creationId xmlns:a16="http://schemas.microsoft.com/office/drawing/2014/main" id="{154C616F-230B-44B3-B194-9E5939B16F20}"/>
              </a:ext>
            </a:extLst>
          </p:cNvPr>
          <p:cNvSpPr/>
          <p:nvPr userDrawn="1"/>
        </p:nvSpPr>
        <p:spPr>
          <a:xfrm>
            <a:off x="0" y="1332"/>
            <a:ext cx="1524000" cy="19006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9048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FC7FE1-A925-417A-A3D9-E9BCD277235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CACAE126-6A64-49BE-8BF9-E3710A83A1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FB442790-E6FC-403F-A39C-03A14615C862}"/>
              </a:ext>
            </a:extLst>
          </p:cNvPr>
          <p:cNvSpPr>
            <a:spLocks noGrp="1"/>
          </p:cNvSpPr>
          <p:nvPr>
            <p:ph sz="half" idx="2"/>
          </p:nvPr>
        </p:nvSpPr>
        <p:spPr>
          <a:xfrm>
            <a:off x="839788" y="2505075"/>
            <a:ext cx="5157787" cy="3684588"/>
          </a:xfrm>
        </p:spPr>
        <p:txBody>
          <a:bodyPr/>
          <a:lstStyle/>
          <a:p>
            <a:pPr lvl="0"/>
            <a:r>
              <a:rPr lang="es-ES" dirty="0"/>
              <a:t>Editar los estilos de texto del patrón</a:t>
            </a:r>
          </a:p>
          <a:p>
            <a:pPr lvl="1"/>
            <a:r>
              <a:rPr lang="es-ES" dirty="0"/>
              <a:t>Segundo nivel</a:t>
            </a:r>
          </a:p>
          <a:p>
            <a:pPr lvl="2"/>
            <a:r>
              <a:rPr lang="es-ES" dirty="0"/>
              <a:t>Tercer nivel</a:t>
            </a:r>
          </a:p>
        </p:txBody>
      </p:sp>
      <p:sp>
        <p:nvSpPr>
          <p:cNvPr id="5" name="Marcador de texto 4">
            <a:extLst>
              <a:ext uri="{FF2B5EF4-FFF2-40B4-BE49-F238E27FC236}">
                <a16:creationId xmlns:a16="http://schemas.microsoft.com/office/drawing/2014/main" id="{5F97FDD4-A314-4450-8971-CEDD440012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19BB7892-655A-4362-A6DE-C4641685D45D}"/>
              </a:ext>
            </a:extLst>
          </p:cNvPr>
          <p:cNvSpPr>
            <a:spLocks noGrp="1"/>
          </p:cNvSpPr>
          <p:nvPr>
            <p:ph sz="quarter" idx="4"/>
          </p:nvPr>
        </p:nvSpPr>
        <p:spPr>
          <a:xfrm>
            <a:off x="6172200" y="2505075"/>
            <a:ext cx="5183188" cy="3684588"/>
          </a:xfrm>
        </p:spPr>
        <p:txBody>
          <a:bodyPr/>
          <a:lstStyle/>
          <a:p>
            <a:pPr lvl="0"/>
            <a:r>
              <a:rPr lang="es-ES" dirty="0"/>
              <a:t>Editar los estilos de texto del patrón</a:t>
            </a:r>
          </a:p>
          <a:p>
            <a:pPr lvl="1"/>
            <a:r>
              <a:rPr lang="es-ES" dirty="0"/>
              <a:t>Segundo nivel</a:t>
            </a:r>
          </a:p>
          <a:p>
            <a:pPr lvl="2"/>
            <a:r>
              <a:rPr lang="es-ES" dirty="0"/>
              <a:t>Tercer nivel</a:t>
            </a:r>
          </a:p>
        </p:txBody>
      </p:sp>
      <p:sp>
        <p:nvSpPr>
          <p:cNvPr id="7" name="Marcador de fecha 6">
            <a:extLst>
              <a:ext uri="{FF2B5EF4-FFF2-40B4-BE49-F238E27FC236}">
                <a16:creationId xmlns:a16="http://schemas.microsoft.com/office/drawing/2014/main" id="{88936A6E-B487-4BB1-AB13-1B4D78799F93}"/>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8" name="Marcador de pie de página 7">
            <a:extLst>
              <a:ext uri="{FF2B5EF4-FFF2-40B4-BE49-F238E27FC236}">
                <a16:creationId xmlns:a16="http://schemas.microsoft.com/office/drawing/2014/main" id="{A778561A-727B-4F97-9C74-5E4E8270F555}"/>
              </a:ext>
            </a:extLst>
          </p:cNvPr>
          <p:cNvSpPr>
            <a:spLocks noGrp="1"/>
          </p:cNvSpPr>
          <p:nvPr>
            <p:ph type="ftr" sz="quarter" idx="11"/>
          </p:nvPr>
        </p:nvSpPr>
        <p:spPr/>
        <p:txBody>
          <a:bodyPr/>
          <a:lstStyle/>
          <a:p>
            <a:endParaRPr lang="es-MX" dirty="0"/>
          </a:p>
        </p:txBody>
      </p:sp>
      <p:sp>
        <p:nvSpPr>
          <p:cNvPr id="9" name="Marcador de número de diapositiva 8">
            <a:extLst>
              <a:ext uri="{FF2B5EF4-FFF2-40B4-BE49-F238E27FC236}">
                <a16:creationId xmlns:a16="http://schemas.microsoft.com/office/drawing/2014/main" id="{9577F539-D33C-4868-8992-208FBEF54CD4}"/>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3842500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6B93DB-1D48-47A9-8FAE-B503B0371B90}"/>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070EB6BA-0184-4BF2-80D9-575F3D5BB9E4}"/>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4" name="Marcador de pie de página 3">
            <a:extLst>
              <a:ext uri="{FF2B5EF4-FFF2-40B4-BE49-F238E27FC236}">
                <a16:creationId xmlns:a16="http://schemas.microsoft.com/office/drawing/2014/main" id="{318D4BFB-3248-4F16-BECE-7B21887F357F}"/>
              </a:ext>
            </a:extLst>
          </p:cNvPr>
          <p:cNvSpPr>
            <a:spLocks noGrp="1"/>
          </p:cNvSpPr>
          <p:nvPr>
            <p:ph type="ftr" sz="quarter" idx="11"/>
          </p:nvPr>
        </p:nvSpPr>
        <p:spPr/>
        <p:txBody>
          <a:bodyPr/>
          <a:lstStyle/>
          <a:p>
            <a:endParaRPr lang="es-MX" dirty="0"/>
          </a:p>
        </p:txBody>
      </p:sp>
      <p:sp>
        <p:nvSpPr>
          <p:cNvPr id="5" name="Marcador de número de diapositiva 4">
            <a:extLst>
              <a:ext uri="{FF2B5EF4-FFF2-40B4-BE49-F238E27FC236}">
                <a16:creationId xmlns:a16="http://schemas.microsoft.com/office/drawing/2014/main" id="{A0150140-2BF6-45EB-9A8E-905467E72D02}"/>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2497704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14BB062-4291-4578-B9AA-94E138B666B8}"/>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3" name="Marcador de pie de página 2">
            <a:extLst>
              <a:ext uri="{FF2B5EF4-FFF2-40B4-BE49-F238E27FC236}">
                <a16:creationId xmlns:a16="http://schemas.microsoft.com/office/drawing/2014/main" id="{84D539CC-B02C-45A0-9348-DD995ADA5A84}"/>
              </a:ext>
            </a:extLst>
          </p:cNvPr>
          <p:cNvSpPr>
            <a:spLocks noGrp="1"/>
          </p:cNvSpPr>
          <p:nvPr>
            <p:ph type="ftr" sz="quarter" idx="11"/>
          </p:nvPr>
        </p:nvSpPr>
        <p:spPr/>
        <p:txBody>
          <a:bodyPr/>
          <a:lstStyle/>
          <a:p>
            <a:endParaRPr lang="es-MX" dirty="0"/>
          </a:p>
        </p:txBody>
      </p:sp>
      <p:sp>
        <p:nvSpPr>
          <p:cNvPr id="4" name="Marcador de número de diapositiva 3">
            <a:extLst>
              <a:ext uri="{FF2B5EF4-FFF2-40B4-BE49-F238E27FC236}">
                <a16:creationId xmlns:a16="http://schemas.microsoft.com/office/drawing/2014/main" id="{C411A95A-F923-4769-9B61-BC6FE1E1F63A}"/>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1442537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Título y text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36F184-0C9F-46EB-8B63-9A2A57B42D0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48218BB8-78F0-433A-ACC8-B7F003A4892A}"/>
              </a:ext>
            </a:extLst>
          </p:cNvPr>
          <p:cNvSpPr>
            <a:spLocks noGrp="1"/>
          </p:cNvSpPr>
          <p:nvPr>
            <p:ph type="body"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CD5E591-F284-4286-8791-2E4A8934DEF8}"/>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5" name="Marcador de pie de página 4">
            <a:extLst>
              <a:ext uri="{FF2B5EF4-FFF2-40B4-BE49-F238E27FC236}">
                <a16:creationId xmlns:a16="http://schemas.microsoft.com/office/drawing/2014/main" id="{0B1AD0F2-64FC-4EE7-8D65-7B140022FD06}"/>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B38C8C39-7008-4FA6-95A3-8AB17ACAA86D}"/>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3154893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6E6EA1-6762-4A2F-A626-189CE9A079B4}"/>
              </a:ext>
            </a:extLst>
          </p:cNvPr>
          <p:cNvSpPr>
            <a:spLocks noGrp="1"/>
          </p:cNvSpPr>
          <p:nvPr>
            <p:ph type="title"/>
          </p:nvPr>
        </p:nvSpPr>
        <p:spPr>
          <a:xfrm>
            <a:off x="838200" y="365125"/>
            <a:ext cx="9834350" cy="1325563"/>
          </a:xfrm>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FD802F8-CE9D-469A-B700-7E31479AF0C1}"/>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DF1DD8C7-3A58-4C94-B208-F0FE77710D5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7859E3-5E7F-4E8A-BDE6-706F2A25ADE5}" type="datetimeFigureOut">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13/05/2026</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Marcador de pie de página 4">
            <a:extLst>
              <a:ext uri="{FF2B5EF4-FFF2-40B4-BE49-F238E27FC236}">
                <a16:creationId xmlns:a16="http://schemas.microsoft.com/office/drawing/2014/main" id="{698B8538-693D-47EA-B950-FA8D30CF7BA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a:extLst>
              <a:ext uri="{FF2B5EF4-FFF2-40B4-BE49-F238E27FC236}">
                <a16:creationId xmlns:a16="http://schemas.microsoft.com/office/drawing/2014/main" id="{CB20EC2F-591E-484D-92E9-BCB238538E2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11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4DC9A4-946B-4D2A-AF4B-0C4706B3BE0D}"/>
              </a:ext>
            </a:extLst>
          </p:cNvPr>
          <p:cNvSpPr>
            <a:spLocks noGrp="1"/>
          </p:cNvSpPr>
          <p:nvPr>
            <p:ph type="ctrTitle"/>
          </p:nvPr>
        </p:nvSpPr>
        <p:spPr>
          <a:xfrm>
            <a:off x="1524000" y="2670047"/>
            <a:ext cx="9144000" cy="1900619"/>
          </a:xfrm>
        </p:spPr>
        <p:txBody>
          <a:bodyPr anchor="b">
            <a:normAutofit/>
          </a:bodyPr>
          <a:lstStyle>
            <a:lvl1pPr algn="ctr">
              <a:defRPr sz="4800" b="1"/>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35F59A6D-C620-4EAE-AF26-473529419762}"/>
              </a:ext>
            </a:extLst>
          </p:cNvPr>
          <p:cNvSpPr>
            <a:spLocks noGrp="1"/>
          </p:cNvSpPr>
          <p:nvPr>
            <p:ph type="subTitle" idx="1"/>
          </p:nvPr>
        </p:nvSpPr>
        <p:spPr>
          <a:xfrm>
            <a:off x="1524000" y="4666488"/>
            <a:ext cx="9144000" cy="109118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13A49C9B-BEB7-4525-A01F-19A984ADEBD8}"/>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5" name="Marcador de pie de página 4">
            <a:extLst>
              <a:ext uri="{FF2B5EF4-FFF2-40B4-BE49-F238E27FC236}">
                <a16:creationId xmlns:a16="http://schemas.microsoft.com/office/drawing/2014/main" id="{100FDDEE-179A-48F3-AA00-759CCA2C6148}"/>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E4D5B79C-77D4-4F9A-9DAE-845E1B80E282}"/>
              </a:ext>
            </a:extLst>
          </p:cNvPr>
          <p:cNvSpPr>
            <a:spLocks noGrp="1"/>
          </p:cNvSpPr>
          <p:nvPr>
            <p:ph type="sldNum" sz="quarter" idx="12"/>
          </p:nvPr>
        </p:nvSpPr>
        <p:spPr/>
        <p:txBody>
          <a:bodyPr/>
          <a:lstStyle/>
          <a:p>
            <a:fld id="{3F8E90C5-F94A-4237-90D9-F2E57962BD76}" type="slidenum">
              <a:rPr lang="es-MX" smtClean="0"/>
              <a:t>‹#›</a:t>
            </a:fld>
            <a:endParaRPr lang="es-MX" dirty="0"/>
          </a:p>
        </p:txBody>
      </p:sp>
      <p:pic>
        <p:nvPicPr>
          <p:cNvPr id="1026" name="Picture 2" descr="Resultado de imagen para archdiocese of galveston houston">
            <a:extLst>
              <a:ext uri="{FF2B5EF4-FFF2-40B4-BE49-F238E27FC236}">
                <a16:creationId xmlns:a16="http://schemas.microsoft.com/office/drawing/2014/main" id="{5DF079BA-CA55-4AA6-A589-351C5B7AA2A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72640" y="14605"/>
            <a:ext cx="8290560" cy="2762441"/>
          </a:xfrm>
          <a:prstGeom prst="rect">
            <a:avLst/>
          </a:prstGeom>
          <a:noFill/>
          <a:extLst>
            <a:ext uri="{909E8E84-426E-40DD-AFC4-6F175D3DCCD1}">
              <a14:hiddenFill xmlns:a14="http://schemas.microsoft.com/office/drawing/2010/main">
                <a:solidFill>
                  <a:srgbClr val="FFFFFF"/>
                </a:solidFill>
              </a14:hiddenFill>
            </a:ext>
          </a:extLst>
        </p:spPr>
      </p:pic>
      <p:sp>
        <p:nvSpPr>
          <p:cNvPr id="7" name="Rectángulo 6">
            <a:extLst>
              <a:ext uri="{FF2B5EF4-FFF2-40B4-BE49-F238E27FC236}">
                <a16:creationId xmlns:a16="http://schemas.microsoft.com/office/drawing/2014/main" id="{3503DE16-BB4B-4BA0-89C6-7CF1FFEB2D18}"/>
              </a:ext>
            </a:extLst>
          </p:cNvPr>
          <p:cNvSpPr/>
          <p:nvPr userDrawn="1"/>
        </p:nvSpPr>
        <p:spPr>
          <a:xfrm>
            <a:off x="10668000" y="-10859"/>
            <a:ext cx="1524000" cy="19006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9" name="Rectángulo 8">
            <a:extLst>
              <a:ext uri="{FF2B5EF4-FFF2-40B4-BE49-F238E27FC236}">
                <a16:creationId xmlns:a16="http://schemas.microsoft.com/office/drawing/2014/main" id="{154C616F-230B-44B3-B194-9E5939B16F20}"/>
              </a:ext>
            </a:extLst>
          </p:cNvPr>
          <p:cNvSpPr/>
          <p:nvPr userDrawn="1"/>
        </p:nvSpPr>
        <p:spPr>
          <a:xfrm>
            <a:off x="0" y="1332"/>
            <a:ext cx="1524000" cy="19006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449446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6E6EA1-6762-4A2F-A626-189CE9A079B4}"/>
              </a:ext>
            </a:extLst>
          </p:cNvPr>
          <p:cNvSpPr>
            <a:spLocks noGrp="1"/>
          </p:cNvSpPr>
          <p:nvPr>
            <p:ph type="title"/>
          </p:nvPr>
        </p:nvSpPr>
        <p:spPr>
          <a:xfrm>
            <a:off x="838200" y="365125"/>
            <a:ext cx="9834350" cy="1325563"/>
          </a:xfrm>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FD802F8-CE9D-469A-B700-7E31479AF0C1}"/>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DF1DD8C7-3A58-4C94-B208-F0FE77710D50}"/>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5" name="Marcador de pie de página 4">
            <a:extLst>
              <a:ext uri="{FF2B5EF4-FFF2-40B4-BE49-F238E27FC236}">
                <a16:creationId xmlns:a16="http://schemas.microsoft.com/office/drawing/2014/main" id="{698B8538-693D-47EA-B950-FA8D30CF7BAC}"/>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CB20EC2F-591E-484D-92E9-BCB238538E2D}"/>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3676228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Margen izquier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6E6EA1-6762-4A2F-A626-189CE9A079B4}"/>
              </a:ext>
            </a:extLst>
          </p:cNvPr>
          <p:cNvSpPr>
            <a:spLocks noGrp="1"/>
          </p:cNvSpPr>
          <p:nvPr>
            <p:ph type="title"/>
          </p:nvPr>
        </p:nvSpPr>
        <p:spPr>
          <a:xfrm>
            <a:off x="838200" y="365125"/>
            <a:ext cx="9834350" cy="1325563"/>
          </a:xfrm>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FD802F8-CE9D-469A-B700-7E31479AF0C1}"/>
              </a:ext>
            </a:extLst>
          </p:cNvPr>
          <p:cNvSpPr>
            <a:spLocks noGrp="1"/>
          </p:cNvSpPr>
          <p:nvPr>
            <p:ph idx="1"/>
          </p:nvPr>
        </p:nvSpPr>
        <p:spPr>
          <a:xfrm>
            <a:off x="2633472" y="1825625"/>
            <a:ext cx="8720328" cy="4351338"/>
          </a:xfrm>
        </p:spPr>
        <p:txBody>
          <a:bodyPr/>
          <a:lstStyle/>
          <a:p>
            <a:pPr lvl="0"/>
            <a:r>
              <a:rPr lang="es-ES" dirty="0"/>
              <a:t>Editar los estilos de texto del patrón</a:t>
            </a:r>
          </a:p>
          <a:p>
            <a:pPr lvl="1"/>
            <a:r>
              <a:rPr lang="es-ES" dirty="0"/>
              <a:t>Segundo nivel</a:t>
            </a:r>
          </a:p>
          <a:p>
            <a:pPr lvl="2"/>
            <a:r>
              <a:rPr lang="es-ES" dirty="0"/>
              <a:t>Tercer nivel</a:t>
            </a:r>
          </a:p>
        </p:txBody>
      </p:sp>
      <p:sp>
        <p:nvSpPr>
          <p:cNvPr id="4" name="Marcador de fecha 3">
            <a:extLst>
              <a:ext uri="{FF2B5EF4-FFF2-40B4-BE49-F238E27FC236}">
                <a16:creationId xmlns:a16="http://schemas.microsoft.com/office/drawing/2014/main" id="{DF1DD8C7-3A58-4C94-B208-F0FE77710D50}"/>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5" name="Marcador de pie de página 4">
            <a:extLst>
              <a:ext uri="{FF2B5EF4-FFF2-40B4-BE49-F238E27FC236}">
                <a16:creationId xmlns:a16="http://schemas.microsoft.com/office/drawing/2014/main" id="{698B8538-693D-47EA-B950-FA8D30CF7BAC}"/>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CB20EC2F-591E-484D-92E9-BCB238538E2D}"/>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2829356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Ejercici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6E6EA1-6762-4A2F-A626-189CE9A079B4}"/>
              </a:ext>
            </a:extLst>
          </p:cNvPr>
          <p:cNvSpPr>
            <a:spLocks noGrp="1"/>
          </p:cNvSpPr>
          <p:nvPr>
            <p:ph type="title"/>
          </p:nvPr>
        </p:nvSpPr>
        <p:spPr>
          <a:xfrm>
            <a:off x="838200" y="365125"/>
            <a:ext cx="9834350" cy="1325563"/>
          </a:xfrm>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FD802F8-CE9D-469A-B700-7E31479AF0C1}"/>
              </a:ext>
            </a:extLst>
          </p:cNvPr>
          <p:cNvSpPr>
            <a:spLocks noGrp="1"/>
          </p:cNvSpPr>
          <p:nvPr>
            <p:ph idx="1"/>
          </p:nvPr>
        </p:nvSpPr>
        <p:spPr>
          <a:xfrm>
            <a:off x="3581400" y="1825625"/>
            <a:ext cx="7772400" cy="4351338"/>
          </a:xfrm>
        </p:spPr>
        <p:txBody>
          <a:bodyPr/>
          <a:lstStyle/>
          <a:p>
            <a:pPr lvl="0"/>
            <a:r>
              <a:rPr lang="es-ES" dirty="0"/>
              <a:t>Editar los estilos de texto del patrón</a:t>
            </a:r>
          </a:p>
          <a:p>
            <a:pPr lvl="1"/>
            <a:r>
              <a:rPr lang="es-ES" dirty="0"/>
              <a:t>Segundo nivel</a:t>
            </a:r>
          </a:p>
          <a:p>
            <a:pPr lvl="2"/>
            <a:r>
              <a:rPr lang="es-ES" dirty="0"/>
              <a:t>Tercer nivel</a:t>
            </a:r>
          </a:p>
        </p:txBody>
      </p:sp>
      <p:sp>
        <p:nvSpPr>
          <p:cNvPr id="4" name="Marcador de fecha 3">
            <a:extLst>
              <a:ext uri="{FF2B5EF4-FFF2-40B4-BE49-F238E27FC236}">
                <a16:creationId xmlns:a16="http://schemas.microsoft.com/office/drawing/2014/main" id="{DF1DD8C7-3A58-4C94-B208-F0FE77710D50}"/>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5" name="Marcador de pie de página 4">
            <a:extLst>
              <a:ext uri="{FF2B5EF4-FFF2-40B4-BE49-F238E27FC236}">
                <a16:creationId xmlns:a16="http://schemas.microsoft.com/office/drawing/2014/main" id="{698B8538-693D-47EA-B950-FA8D30CF7BAC}"/>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CB20EC2F-591E-484D-92E9-BCB238538E2D}"/>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1059310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Gráfica Izquier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6E6EA1-6762-4A2F-A626-189CE9A079B4}"/>
              </a:ext>
            </a:extLst>
          </p:cNvPr>
          <p:cNvSpPr>
            <a:spLocks noGrp="1"/>
          </p:cNvSpPr>
          <p:nvPr>
            <p:ph type="title"/>
          </p:nvPr>
        </p:nvSpPr>
        <p:spPr>
          <a:xfrm>
            <a:off x="838200" y="365125"/>
            <a:ext cx="9834350" cy="1325563"/>
          </a:xfrm>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FD802F8-CE9D-469A-B700-7E31479AF0C1}"/>
              </a:ext>
            </a:extLst>
          </p:cNvPr>
          <p:cNvSpPr>
            <a:spLocks noGrp="1"/>
          </p:cNvSpPr>
          <p:nvPr>
            <p:ph idx="1"/>
          </p:nvPr>
        </p:nvSpPr>
        <p:spPr>
          <a:xfrm>
            <a:off x="8153400" y="1825625"/>
            <a:ext cx="3200400" cy="4351338"/>
          </a:xfrm>
        </p:spPr>
        <p:txBody>
          <a:bodyPr/>
          <a:lstStyle/>
          <a:p>
            <a:pPr lvl="0"/>
            <a:r>
              <a:rPr lang="es-ES" dirty="0"/>
              <a:t>Editar los estilos de texto del patrón</a:t>
            </a:r>
          </a:p>
          <a:p>
            <a:pPr lvl="1"/>
            <a:r>
              <a:rPr lang="es-ES" dirty="0"/>
              <a:t>Segundo nivel</a:t>
            </a:r>
          </a:p>
          <a:p>
            <a:pPr lvl="2"/>
            <a:r>
              <a:rPr lang="es-ES" dirty="0"/>
              <a:t>Tercer nivel</a:t>
            </a:r>
          </a:p>
        </p:txBody>
      </p:sp>
      <p:sp>
        <p:nvSpPr>
          <p:cNvPr id="4" name="Marcador de fecha 3">
            <a:extLst>
              <a:ext uri="{FF2B5EF4-FFF2-40B4-BE49-F238E27FC236}">
                <a16:creationId xmlns:a16="http://schemas.microsoft.com/office/drawing/2014/main" id="{DF1DD8C7-3A58-4C94-B208-F0FE77710D50}"/>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5" name="Marcador de pie de página 4">
            <a:extLst>
              <a:ext uri="{FF2B5EF4-FFF2-40B4-BE49-F238E27FC236}">
                <a16:creationId xmlns:a16="http://schemas.microsoft.com/office/drawing/2014/main" id="{698B8538-693D-47EA-B950-FA8D30CF7BAC}"/>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CB20EC2F-591E-484D-92E9-BCB238538E2D}"/>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2368084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Espacio abaj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6E6EA1-6762-4A2F-A626-189CE9A079B4}"/>
              </a:ext>
            </a:extLst>
          </p:cNvPr>
          <p:cNvSpPr>
            <a:spLocks noGrp="1"/>
          </p:cNvSpPr>
          <p:nvPr>
            <p:ph type="title"/>
          </p:nvPr>
        </p:nvSpPr>
        <p:spPr>
          <a:xfrm>
            <a:off x="838200" y="365125"/>
            <a:ext cx="9834350" cy="1325563"/>
          </a:xfrm>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FD802F8-CE9D-469A-B700-7E31479AF0C1}"/>
              </a:ext>
            </a:extLst>
          </p:cNvPr>
          <p:cNvSpPr>
            <a:spLocks noGrp="1"/>
          </p:cNvSpPr>
          <p:nvPr>
            <p:ph idx="1"/>
          </p:nvPr>
        </p:nvSpPr>
        <p:spPr>
          <a:xfrm>
            <a:off x="838200" y="1825625"/>
            <a:ext cx="10515600" cy="1197991"/>
          </a:xfrm>
        </p:spPr>
        <p:txBody>
          <a:bodyPr/>
          <a:lstStyle/>
          <a:p>
            <a:pPr lvl="0"/>
            <a:r>
              <a:rPr lang="es-ES" dirty="0"/>
              <a:t>Editar los estilos de texto del patrón</a:t>
            </a:r>
          </a:p>
          <a:p>
            <a:pPr lvl="1"/>
            <a:r>
              <a:rPr lang="es-ES" dirty="0"/>
              <a:t>Segundo nivel</a:t>
            </a:r>
          </a:p>
          <a:p>
            <a:pPr lvl="2"/>
            <a:r>
              <a:rPr lang="es-ES" dirty="0"/>
              <a:t>Tercer nivel</a:t>
            </a:r>
            <a:endParaRPr lang="es-MX" dirty="0"/>
          </a:p>
        </p:txBody>
      </p:sp>
      <p:sp>
        <p:nvSpPr>
          <p:cNvPr id="4" name="Marcador de fecha 3">
            <a:extLst>
              <a:ext uri="{FF2B5EF4-FFF2-40B4-BE49-F238E27FC236}">
                <a16:creationId xmlns:a16="http://schemas.microsoft.com/office/drawing/2014/main" id="{DF1DD8C7-3A58-4C94-B208-F0FE77710D50}"/>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5" name="Marcador de pie de página 4">
            <a:extLst>
              <a:ext uri="{FF2B5EF4-FFF2-40B4-BE49-F238E27FC236}">
                <a16:creationId xmlns:a16="http://schemas.microsoft.com/office/drawing/2014/main" id="{698B8538-693D-47EA-B950-FA8D30CF7BAC}"/>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CB20EC2F-591E-484D-92E9-BCB238538E2D}"/>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1205404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1C0BD9-2576-4168-A3EF-F3FE11DCFF1C}"/>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04D356E0-7EA3-46E2-81F4-EAF1493EC060}"/>
              </a:ext>
            </a:extLst>
          </p:cNvPr>
          <p:cNvSpPr>
            <a:spLocks noGrp="1"/>
          </p:cNvSpPr>
          <p:nvPr>
            <p:ph sz="half" idx="1"/>
          </p:nvPr>
        </p:nvSpPr>
        <p:spPr>
          <a:xfrm>
            <a:off x="838200" y="1825625"/>
            <a:ext cx="5181600" cy="4351338"/>
          </a:xfrm>
        </p:spPr>
        <p:txBody>
          <a:bodyPr/>
          <a:lstStyle/>
          <a:p>
            <a:pPr lvl="0"/>
            <a:r>
              <a:rPr lang="es-ES" dirty="0"/>
              <a:t>Editar los estilos de texto del patrón</a:t>
            </a:r>
          </a:p>
          <a:p>
            <a:pPr lvl="1"/>
            <a:r>
              <a:rPr lang="es-ES" dirty="0"/>
              <a:t>Segundo nivel</a:t>
            </a:r>
          </a:p>
          <a:p>
            <a:pPr lvl="2"/>
            <a:r>
              <a:rPr lang="es-ES" dirty="0"/>
              <a:t>Tercer nivel</a:t>
            </a:r>
          </a:p>
        </p:txBody>
      </p:sp>
      <p:sp>
        <p:nvSpPr>
          <p:cNvPr id="4" name="Marcador de contenido 3">
            <a:extLst>
              <a:ext uri="{FF2B5EF4-FFF2-40B4-BE49-F238E27FC236}">
                <a16:creationId xmlns:a16="http://schemas.microsoft.com/office/drawing/2014/main" id="{47E929DC-9BB0-4927-BABA-E1AAAA65CE8E}"/>
              </a:ext>
            </a:extLst>
          </p:cNvPr>
          <p:cNvSpPr>
            <a:spLocks noGrp="1"/>
          </p:cNvSpPr>
          <p:nvPr>
            <p:ph sz="half" idx="2"/>
          </p:nvPr>
        </p:nvSpPr>
        <p:spPr>
          <a:xfrm>
            <a:off x="6172200" y="1825625"/>
            <a:ext cx="5181600" cy="4351338"/>
          </a:xfrm>
        </p:spPr>
        <p:txBody>
          <a:bodyPr/>
          <a:lstStyle/>
          <a:p>
            <a:pPr lvl="0"/>
            <a:r>
              <a:rPr lang="es-ES" dirty="0"/>
              <a:t>Editar los estilos de texto del patrón</a:t>
            </a:r>
          </a:p>
          <a:p>
            <a:pPr lvl="1"/>
            <a:r>
              <a:rPr lang="es-ES" dirty="0"/>
              <a:t>Segundo nivel</a:t>
            </a:r>
          </a:p>
          <a:p>
            <a:pPr lvl="2"/>
            <a:r>
              <a:rPr lang="es-ES" dirty="0"/>
              <a:t>Tercer nivel</a:t>
            </a:r>
          </a:p>
        </p:txBody>
      </p:sp>
      <p:sp>
        <p:nvSpPr>
          <p:cNvPr id="5" name="Marcador de fecha 4">
            <a:extLst>
              <a:ext uri="{FF2B5EF4-FFF2-40B4-BE49-F238E27FC236}">
                <a16:creationId xmlns:a16="http://schemas.microsoft.com/office/drawing/2014/main" id="{ADEA2A5E-A8D7-48F7-8F47-A50DB3308F2F}"/>
              </a:ext>
            </a:extLst>
          </p:cNvPr>
          <p:cNvSpPr>
            <a:spLocks noGrp="1"/>
          </p:cNvSpPr>
          <p:nvPr>
            <p:ph type="dt" sz="half" idx="10"/>
          </p:nvPr>
        </p:nvSpPr>
        <p:spPr/>
        <p:txBody>
          <a:bodyPr/>
          <a:lstStyle/>
          <a:p>
            <a:fld id="{947859E3-5E7F-4E8A-BDE6-706F2A25ADE5}" type="datetimeFigureOut">
              <a:rPr lang="es-MX" smtClean="0"/>
              <a:t>13/05/2026</a:t>
            </a:fld>
            <a:endParaRPr lang="es-MX" dirty="0"/>
          </a:p>
        </p:txBody>
      </p:sp>
      <p:sp>
        <p:nvSpPr>
          <p:cNvPr id="6" name="Marcador de pie de página 5">
            <a:extLst>
              <a:ext uri="{FF2B5EF4-FFF2-40B4-BE49-F238E27FC236}">
                <a16:creationId xmlns:a16="http://schemas.microsoft.com/office/drawing/2014/main" id="{42D9B693-D59C-46E2-8319-4ECC1F504B9A}"/>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a16="http://schemas.microsoft.com/office/drawing/2014/main" id="{2EDFA298-B949-4C50-B401-36378526521A}"/>
              </a:ext>
            </a:extLst>
          </p:cNvPr>
          <p:cNvSpPr>
            <a:spLocks noGrp="1"/>
          </p:cNvSpPr>
          <p:nvPr>
            <p:ph type="sldNum" sz="quarter" idx="12"/>
          </p:nvPr>
        </p:nvSpPr>
        <p:spPr/>
        <p:txBody>
          <a:bodyPr/>
          <a:lstStyle/>
          <a:p>
            <a:fld id="{3F8E90C5-F94A-4237-90D9-F2E57962BD76}" type="slidenum">
              <a:rPr lang="es-MX" smtClean="0"/>
              <a:t>‹#›</a:t>
            </a:fld>
            <a:endParaRPr lang="es-MX" dirty="0"/>
          </a:p>
        </p:txBody>
      </p:sp>
    </p:spTree>
    <p:extLst>
      <p:ext uri="{BB962C8B-B14F-4D97-AF65-F5344CB8AC3E}">
        <p14:creationId xmlns:p14="http://schemas.microsoft.com/office/powerpoint/2010/main" val="6074345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1.jpe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178F0A88-8F8E-445C-971B-DECDD40A1F8F}"/>
              </a:ext>
            </a:extLst>
          </p:cNvPr>
          <p:cNvPicPr>
            <a:picLocks noChangeAspect="1"/>
          </p:cNvPicPr>
          <p:nvPr userDrawn="1"/>
        </p:nvPicPr>
        <p:blipFill rotWithShape="1">
          <a:blip r:embed="rId3" cstate="hqprint">
            <a:extLst>
              <a:ext uri="{28A0092B-C50C-407E-A947-70E740481C1C}">
                <a14:useLocalDpi xmlns:a14="http://schemas.microsoft.com/office/drawing/2010/main" val="0"/>
              </a:ext>
            </a:extLst>
          </a:blip>
          <a:srcRect r="84060"/>
          <a:stretch/>
        </p:blipFill>
        <p:spPr>
          <a:xfrm>
            <a:off x="5322" y="-4858"/>
            <a:ext cx="687136" cy="1695546"/>
          </a:xfrm>
          <a:prstGeom prst="rect">
            <a:avLst/>
          </a:prstGeom>
        </p:spPr>
      </p:pic>
      <p:sp>
        <p:nvSpPr>
          <p:cNvPr id="2" name="Marcador de título 1">
            <a:extLst>
              <a:ext uri="{FF2B5EF4-FFF2-40B4-BE49-F238E27FC236}">
                <a16:creationId xmlns:a16="http://schemas.microsoft.com/office/drawing/2014/main" id="{89AB4262-A146-4AE3-B0DE-02AA1CC855F0}"/>
              </a:ext>
            </a:extLst>
          </p:cNvPr>
          <p:cNvSpPr>
            <a:spLocks noGrp="1"/>
          </p:cNvSpPr>
          <p:nvPr>
            <p:ph type="title"/>
          </p:nvPr>
        </p:nvSpPr>
        <p:spPr>
          <a:xfrm>
            <a:off x="838200" y="365125"/>
            <a:ext cx="9944077"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MX" dirty="0"/>
          </a:p>
        </p:txBody>
      </p:sp>
      <p:sp>
        <p:nvSpPr>
          <p:cNvPr id="3" name="Marcador de texto 2">
            <a:extLst>
              <a:ext uri="{FF2B5EF4-FFF2-40B4-BE49-F238E27FC236}">
                <a16:creationId xmlns:a16="http://schemas.microsoft.com/office/drawing/2014/main" id="{0D2E4C75-AEDA-46F3-BC1A-5E8F056AFD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Editar los estilos de texto del patrón</a:t>
            </a:r>
          </a:p>
          <a:p>
            <a:pPr lvl="1"/>
            <a:r>
              <a:rPr lang="es-ES" dirty="0"/>
              <a:t>Segundo nivel</a:t>
            </a:r>
          </a:p>
          <a:p>
            <a:pPr lvl="2"/>
            <a:r>
              <a:rPr lang="es-ES" dirty="0"/>
              <a:t>Tercer nivel</a:t>
            </a:r>
          </a:p>
        </p:txBody>
      </p:sp>
      <p:sp>
        <p:nvSpPr>
          <p:cNvPr id="4" name="Marcador de fecha 3">
            <a:extLst>
              <a:ext uri="{FF2B5EF4-FFF2-40B4-BE49-F238E27FC236}">
                <a16:creationId xmlns:a16="http://schemas.microsoft.com/office/drawing/2014/main" id="{3F7321E9-D433-41C5-AC43-11BCFE02CA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7859E3-5E7F-4E8A-BDE6-706F2A25ADE5}" type="datetimeFigureOut">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13/05/2026</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Marcador de pie de página 4">
            <a:extLst>
              <a:ext uri="{FF2B5EF4-FFF2-40B4-BE49-F238E27FC236}">
                <a16:creationId xmlns:a16="http://schemas.microsoft.com/office/drawing/2014/main" id="{A13B26A1-F834-438D-B7A6-075C57E37F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a:extLst>
              <a:ext uri="{FF2B5EF4-FFF2-40B4-BE49-F238E27FC236}">
                <a16:creationId xmlns:a16="http://schemas.microsoft.com/office/drawing/2014/main" id="{AAE4E01C-3797-41F0-A49F-B8AC27F3CE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7" name="Picture 2" descr="Resultado de imagen para archdiocese of galveston houston">
            <a:extLst>
              <a:ext uri="{FF2B5EF4-FFF2-40B4-BE49-F238E27FC236}">
                <a16:creationId xmlns:a16="http://schemas.microsoft.com/office/drawing/2014/main" id="{427AD57F-6BAB-46D6-B160-C2C0D0D89999}"/>
              </a:ext>
            </a:extLst>
          </p:cNvPr>
          <p:cNvPicPr>
            <a:picLocks noChangeAspect="1" noChangeArrowheads="1"/>
          </p:cNvPicPr>
          <p:nvPr userDrawn="1"/>
        </p:nvPicPr>
        <p:blipFill rotWithShape="1">
          <a:blip r:embed="rId4" cstate="hqprint">
            <a:extLst>
              <a:ext uri="{28A0092B-C50C-407E-A947-70E740481C1C}">
                <a14:useLocalDpi xmlns:a14="http://schemas.microsoft.com/office/drawing/2010/main" val="0"/>
              </a:ext>
            </a:extLst>
          </a:blip>
          <a:srcRect l="4175" t="3592" r="73325" b="4175"/>
          <a:stretch/>
        </p:blipFill>
        <p:spPr bwMode="auto">
          <a:xfrm>
            <a:off x="10668000" y="-73152"/>
            <a:ext cx="1414541" cy="193212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49F51CFB-16DA-A772-5464-D515B8DF1135}"/>
              </a:ext>
            </a:extLst>
          </p:cNvPr>
          <p:cNvSpPr/>
          <p:nvPr userDrawn="1"/>
        </p:nvSpPr>
        <p:spPr>
          <a:xfrm>
            <a:off x="17757" y="1710190"/>
            <a:ext cx="275208" cy="5147810"/>
          </a:xfrm>
          <a:prstGeom prst="rect">
            <a:avLst/>
          </a:prstGeom>
          <a:solidFill>
            <a:srgbClr val="AD84C6">
              <a:alpha val="7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3597500"/>
      </p:ext>
    </p:extLst>
  </p:cSld>
  <p:clrMap bg1="lt1" tx1="dk1" bg2="lt2" tx2="dk2" accent1="accent1" accent2="accent2" accent3="accent3" accent4="accent4" accent5="accent5" accent6="accent6" hlink="hlink" folHlink="folHlink"/>
  <p:sldLayoutIdLst>
    <p:sldLayoutId id="2147483663" r:id="rId1"/>
  </p:sldLayoutIdLst>
  <p:hf hd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178F0A88-8F8E-445C-971B-DECDD40A1F8F}"/>
              </a:ext>
            </a:extLst>
          </p:cNvPr>
          <p:cNvPicPr>
            <a:picLocks noChangeAspect="1"/>
          </p:cNvPicPr>
          <p:nvPr userDrawn="1"/>
        </p:nvPicPr>
        <p:blipFill rotWithShape="1">
          <a:blip r:embed="rId3" cstate="hqprint">
            <a:extLst>
              <a:ext uri="{28A0092B-C50C-407E-A947-70E740481C1C}">
                <a14:useLocalDpi xmlns:a14="http://schemas.microsoft.com/office/drawing/2010/main" val="0"/>
              </a:ext>
            </a:extLst>
          </a:blip>
          <a:srcRect r="84060"/>
          <a:stretch/>
        </p:blipFill>
        <p:spPr>
          <a:xfrm>
            <a:off x="5322" y="-4858"/>
            <a:ext cx="687136" cy="1695546"/>
          </a:xfrm>
          <a:prstGeom prst="rect">
            <a:avLst/>
          </a:prstGeom>
        </p:spPr>
      </p:pic>
      <p:sp>
        <p:nvSpPr>
          <p:cNvPr id="2" name="Marcador de título 1">
            <a:extLst>
              <a:ext uri="{FF2B5EF4-FFF2-40B4-BE49-F238E27FC236}">
                <a16:creationId xmlns:a16="http://schemas.microsoft.com/office/drawing/2014/main" id="{89AB4262-A146-4AE3-B0DE-02AA1CC855F0}"/>
              </a:ext>
            </a:extLst>
          </p:cNvPr>
          <p:cNvSpPr>
            <a:spLocks noGrp="1"/>
          </p:cNvSpPr>
          <p:nvPr>
            <p:ph type="title"/>
          </p:nvPr>
        </p:nvSpPr>
        <p:spPr>
          <a:xfrm>
            <a:off x="838200" y="365125"/>
            <a:ext cx="9944077" cy="1325563"/>
          </a:xfrm>
          <a:prstGeom prst="rect">
            <a:avLst/>
          </a:prstGeom>
        </p:spPr>
        <p:txBody>
          <a:bodyPr vert="horz" lIns="91440" tIns="45720" rIns="91440" bIns="45720" rtlCol="0" anchor="ctr">
            <a:normAutofit/>
          </a:bodyPr>
          <a:lstStyle/>
          <a:p>
            <a:r>
              <a:rPr lang="en-US" dirty="0"/>
              <a:t>Click to modify the title style of the pattern</a:t>
            </a:r>
            <a:endParaRPr lang="es-MX" dirty="0"/>
          </a:p>
        </p:txBody>
      </p:sp>
      <p:sp>
        <p:nvSpPr>
          <p:cNvPr id="3" name="Marcador de texto 2">
            <a:extLst>
              <a:ext uri="{FF2B5EF4-FFF2-40B4-BE49-F238E27FC236}">
                <a16:creationId xmlns:a16="http://schemas.microsoft.com/office/drawing/2014/main" id="{0D2E4C75-AEDA-46F3-BC1A-5E8F056AFD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the text styles of the pattern</a:t>
            </a:r>
          </a:p>
          <a:p>
            <a:pPr lvl="1"/>
            <a:r>
              <a:rPr lang="en-US" dirty="0"/>
              <a:t>Second level</a:t>
            </a:r>
          </a:p>
          <a:p>
            <a:pPr lvl="2"/>
            <a:r>
              <a:rPr lang="en-US" dirty="0"/>
              <a:t>Third level</a:t>
            </a:r>
            <a:endParaRPr lang="es-ES" dirty="0"/>
          </a:p>
        </p:txBody>
      </p:sp>
      <p:sp>
        <p:nvSpPr>
          <p:cNvPr id="4" name="Marcador de fecha 3">
            <a:extLst>
              <a:ext uri="{FF2B5EF4-FFF2-40B4-BE49-F238E27FC236}">
                <a16:creationId xmlns:a16="http://schemas.microsoft.com/office/drawing/2014/main" id="{3F7321E9-D433-41C5-AC43-11BCFE02CA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7859E3-5E7F-4E8A-BDE6-706F2A25ADE5}" type="datetimeFigureOut">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13/05/2026</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Marcador de pie de página 4">
            <a:extLst>
              <a:ext uri="{FF2B5EF4-FFF2-40B4-BE49-F238E27FC236}">
                <a16:creationId xmlns:a16="http://schemas.microsoft.com/office/drawing/2014/main" id="{A13B26A1-F834-438D-B7A6-075C57E37F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Marcador de número de diapositiva 5">
            <a:extLst>
              <a:ext uri="{FF2B5EF4-FFF2-40B4-BE49-F238E27FC236}">
                <a16:creationId xmlns:a16="http://schemas.microsoft.com/office/drawing/2014/main" id="{AAE4E01C-3797-41F0-A49F-B8AC27F3CE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7" name="Picture 2" descr="Resultado de imagen para archdiocese of galveston houston">
            <a:extLst>
              <a:ext uri="{FF2B5EF4-FFF2-40B4-BE49-F238E27FC236}">
                <a16:creationId xmlns:a16="http://schemas.microsoft.com/office/drawing/2014/main" id="{427AD57F-6BAB-46D6-B160-C2C0D0D89999}"/>
              </a:ext>
            </a:extLst>
          </p:cNvPr>
          <p:cNvPicPr>
            <a:picLocks noChangeAspect="1" noChangeArrowheads="1"/>
          </p:cNvPicPr>
          <p:nvPr userDrawn="1"/>
        </p:nvPicPr>
        <p:blipFill rotWithShape="1">
          <a:blip r:embed="rId4" cstate="hqprint">
            <a:extLst>
              <a:ext uri="{28A0092B-C50C-407E-A947-70E740481C1C}">
                <a14:useLocalDpi xmlns:a14="http://schemas.microsoft.com/office/drawing/2010/main" val="0"/>
              </a:ext>
            </a:extLst>
          </a:blip>
          <a:srcRect l="4175" t="3592" r="73325" b="4175"/>
          <a:stretch/>
        </p:blipFill>
        <p:spPr bwMode="auto">
          <a:xfrm>
            <a:off x="10668000" y="-73152"/>
            <a:ext cx="1414541" cy="193212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49F51CFB-16DA-A772-5464-D515B8DF1135}"/>
              </a:ext>
            </a:extLst>
          </p:cNvPr>
          <p:cNvSpPr/>
          <p:nvPr userDrawn="1"/>
        </p:nvSpPr>
        <p:spPr>
          <a:xfrm>
            <a:off x="17757" y="1710190"/>
            <a:ext cx="275208" cy="5147810"/>
          </a:xfrm>
          <a:prstGeom prst="rect">
            <a:avLst/>
          </a:prstGeom>
          <a:solidFill>
            <a:srgbClr val="AD84C6">
              <a:alpha val="7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0860817"/>
      </p:ext>
    </p:extLst>
  </p:cSld>
  <p:clrMap bg1="lt1" tx1="dk1" bg2="lt2" tx2="dk2" accent1="accent1" accent2="accent2" accent3="accent3" accent4="accent4" accent5="accent5" accent6="accent6" hlink="hlink" folHlink="folHlink"/>
  <p:sldLayoutIdLst>
    <p:sldLayoutId id="2147483661" r:id="rId1"/>
  </p:sldLayoutIdLst>
  <p:hf hd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342900" indent="-3429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178F0A88-8F8E-445C-971B-DECDD40A1F8F}"/>
              </a:ext>
            </a:extLst>
          </p:cNvPr>
          <p:cNvPicPr>
            <a:picLocks noChangeAspect="1"/>
          </p:cNvPicPr>
          <p:nvPr userDrawn="1"/>
        </p:nvPicPr>
        <p:blipFill rotWithShape="1">
          <a:blip r:embed="rId13" cstate="hqprint">
            <a:extLst>
              <a:ext uri="{28A0092B-C50C-407E-A947-70E740481C1C}">
                <a14:useLocalDpi xmlns:a14="http://schemas.microsoft.com/office/drawing/2010/main" val="0"/>
              </a:ext>
            </a:extLst>
          </a:blip>
          <a:srcRect r="84060"/>
          <a:stretch/>
        </p:blipFill>
        <p:spPr>
          <a:xfrm>
            <a:off x="5322" y="-4858"/>
            <a:ext cx="687136" cy="1695546"/>
          </a:xfrm>
          <a:prstGeom prst="rect">
            <a:avLst/>
          </a:prstGeom>
        </p:spPr>
      </p:pic>
      <p:sp>
        <p:nvSpPr>
          <p:cNvPr id="2" name="Marcador de título 1">
            <a:extLst>
              <a:ext uri="{FF2B5EF4-FFF2-40B4-BE49-F238E27FC236}">
                <a16:creationId xmlns:a16="http://schemas.microsoft.com/office/drawing/2014/main" id="{89AB4262-A146-4AE3-B0DE-02AA1CC855F0}"/>
              </a:ext>
            </a:extLst>
          </p:cNvPr>
          <p:cNvSpPr>
            <a:spLocks noGrp="1"/>
          </p:cNvSpPr>
          <p:nvPr>
            <p:ph type="title"/>
          </p:nvPr>
        </p:nvSpPr>
        <p:spPr>
          <a:xfrm>
            <a:off x="838200" y="365125"/>
            <a:ext cx="9944077"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MX" dirty="0"/>
          </a:p>
        </p:txBody>
      </p:sp>
      <p:sp>
        <p:nvSpPr>
          <p:cNvPr id="3" name="Marcador de texto 2">
            <a:extLst>
              <a:ext uri="{FF2B5EF4-FFF2-40B4-BE49-F238E27FC236}">
                <a16:creationId xmlns:a16="http://schemas.microsoft.com/office/drawing/2014/main" id="{0D2E4C75-AEDA-46F3-BC1A-5E8F056AFD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Editar los estilos de texto del patrón</a:t>
            </a:r>
          </a:p>
          <a:p>
            <a:pPr lvl="1"/>
            <a:r>
              <a:rPr lang="es-ES" dirty="0"/>
              <a:t>Segundo nivel</a:t>
            </a:r>
          </a:p>
          <a:p>
            <a:pPr lvl="2"/>
            <a:r>
              <a:rPr lang="es-ES" dirty="0"/>
              <a:t>Tercer nivel</a:t>
            </a:r>
          </a:p>
        </p:txBody>
      </p:sp>
      <p:sp>
        <p:nvSpPr>
          <p:cNvPr id="4" name="Marcador de fecha 3">
            <a:extLst>
              <a:ext uri="{FF2B5EF4-FFF2-40B4-BE49-F238E27FC236}">
                <a16:creationId xmlns:a16="http://schemas.microsoft.com/office/drawing/2014/main" id="{3F7321E9-D433-41C5-AC43-11BCFE02CA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7859E3-5E7F-4E8A-BDE6-706F2A25ADE5}" type="datetimeFigureOut">
              <a:rPr lang="es-MX" smtClean="0"/>
              <a:t>13/05/2026</a:t>
            </a:fld>
            <a:endParaRPr lang="es-MX" dirty="0"/>
          </a:p>
        </p:txBody>
      </p:sp>
      <p:sp>
        <p:nvSpPr>
          <p:cNvPr id="5" name="Marcador de pie de página 4">
            <a:extLst>
              <a:ext uri="{FF2B5EF4-FFF2-40B4-BE49-F238E27FC236}">
                <a16:creationId xmlns:a16="http://schemas.microsoft.com/office/drawing/2014/main" id="{A13B26A1-F834-438D-B7A6-075C57E37F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Marcador de número de diapositiva 5">
            <a:extLst>
              <a:ext uri="{FF2B5EF4-FFF2-40B4-BE49-F238E27FC236}">
                <a16:creationId xmlns:a16="http://schemas.microsoft.com/office/drawing/2014/main" id="{AAE4E01C-3797-41F0-A49F-B8AC27F3CE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E90C5-F94A-4237-90D9-F2E57962BD76}" type="slidenum">
              <a:rPr lang="es-MX" smtClean="0"/>
              <a:t>‹#›</a:t>
            </a:fld>
            <a:endParaRPr lang="es-MX" dirty="0"/>
          </a:p>
        </p:txBody>
      </p:sp>
      <p:pic>
        <p:nvPicPr>
          <p:cNvPr id="7" name="Picture 2" descr="Resultado de imagen para archdiocese of galveston houston">
            <a:extLst>
              <a:ext uri="{FF2B5EF4-FFF2-40B4-BE49-F238E27FC236}">
                <a16:creationId xmlns:a16="http://schemas.microsoft.com/office/drawing/2014/main" id="{427AD57F-6BAB-46D6-B160-C2C0D0D89999}"/>
              </a:ext>
            </a:extLst>
          </p:cNvPr>
          <p:cNvPicPr>
            <a:picLocks noChangeAspect="1" noChangeArrowheads="1"/>
          </p:cNvPicPr>
          <p:nvPr userDrawn="1"/>
        </p:nvPicPr>
        <p:blipFill rotWithShape="1">
          <a:blip r:embed="rId14" cstate="hqprint">
            <a:extLst>
              <a:ext uri="{28A0092B-C50C-407E-A947-70E740481C1C}">
                <a14:useLocalDpi xmlns:a14="http://schemas.microsoft.com/office/drawing/2010/main" val="0"/>
              </a:ext>
            </a:extLst>
          </a:blip>
          <a:srcRect l="4175" t="3592" r="73325" b="4175"/>
          <a:stretch/>
        </p:blipFill>
        <p:spPr bwMode="auto">
          <a:xfrm>
            <a:off x="10668000" y="-73152"/>
            <a:ext cx="1414541" cy="193212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49F51CFB-16DA-A772-5464-D515B8DF1135}"/>
              </a:ext>
            </a:extLst>
          </p:cNvPr>
          <p:cNvSpPr/>
          <p:nvPr userDrawn="1"/>
        </p:nvSpPr>
        <p:spPr>
          <a:xfrm>
            <a:off x="17757" y="1710190"/>
            <a:ext cx="275208" cy="5147810"/>
          </a:xfrm>
          <a:prstGeom prst="rect">
            <a:avLst/>
          </a:prstGeom>
          <a:solidFill>
            <a:srgbClr val="AD84C6">
              <a:alpha val="7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81338754"/>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hd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jbarrette@archgh.org"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hyperlink" Target="mailto:rmedina@archgh.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D8BA2-42CC-CFBF-7F4E-DA74937D11AE}"/>
              </a:ext>
            </a:extLst>
          </p:cNvPr>
          <p:cNvSpPr>
            <a:spLocks noGrp="1"/>
          </p:cNvSpPr>
          <p:nvPr>
            <p:ph type="ctrTitle"/>
          </p:nvPr>
        </p:nvSpPr>
        <p:spPr>
          <a:xfrm>
            <a:off x="513348" y="2978658"/>
            <a:ext cx="11165304" cy="1091183"/>
          </a:xfrm>
        </p:spPr>
        <p:txBody>
          <a:bodyPr/>
          <a:lstStyle/>
          <a:p>
            <a:r>
              <a:rPr lang="en-US" dirty="0">
                <a:latin typeface="Tahoma" panose="020B0604030504040204" pitchFamily="34" charset="0"/>
                <a:ea typeface="Tahoma" panose="020B0604030504040204" pitchFamily="34" charset="0"/>
                <a:cs typeface="Tahoma" panose="020B0604030504040204" pitchFamily="34" charset="0"/>
              </a:rPr>
              <a:t>Forming the Parish Pastoral Council</a:t>
            </a:r>
          </a:p>
        </p:txBody>
      </p:sp>
      <p:sp>
        <p:nvSpPr>
          <p:cNvPr id="3" name="Subtitle 2">
            <a:extLst>
              <a:ext uri="{FF2B5EF4-FFF2-40B4-BE49-F238E27FC236}">
                <a16:creationId xmlns:a16="http://schemas.microsoft.com/office/drawing/2014/main" id="{0A45D1A3-CE31-DFFA-50DE-6FB3BD661338}"/>
              </a:ext>
            </a:extLst>
          </p:cNvPr>
          <p:cNvSpPr>
            <a:spLocks noGrp="1"/>
          </p:cNvSpPr>
          <p:nvPr>
            <p:ph type="subTitle" idx="1"/>
          </p:nvPr>
        </p:nvSpPr>
        <p:spPr>
          <a:xfrm>
            <a:off x="1524000" y="4570666"/>
            <a:ext cx="9144000" cy="1091183"/>
          </a:xfrm>
        </p:spPr>
        <p:txBody>
          <a:bodyPr>
            <a:normAutofit/>
          </a:bodyPr>
          <a:lstStyle/>
          <a:p>
            <a:r>
              <a:rPr lang="en-US" sz="4800" b="1" dirty="0"/>
              <a:t>for a Synodal Church</a:t>
            </a:r>
          </a:p>
        </p:txBody>
      </p:sp>
      <p:sp>
        <p:nvSpPr>
          <p:cNvPr id="4" name="Footer Placeholder 3">
            <a:extLst>
              <a:ext uri="{FF2B5EF4-FFF2-40B4-BE49-F238E27FC236}">
                <a16:creationId xmlns:a16="http://schemas.microsoft.com/office/drawing/2014/main" id="{CDE45DDD-CE14-971C-CE2C-968C0076B6F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April 11, 2026</a:t>
            </a:r>
          </a:p>
        </p:txBody>
      </p:sp>
      <p:sp>
        <p:nvSpPr>
          <p:cNvPr id="5" name="Slide Number Placeholder 4">
            <a:extLst>
              <a:ext uri="{FF2B5EF4-FFF2-40B4-BE49-F238E27FC236}">
                <a16:creationId xmlns:a16="http://schemas.microsoft.com/office/drawing/2014/main" id="{9665B115-1090-93D0-495A-B67F8B995F5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2479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58336-939B-431E-DF4D-1F61CA1204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438F3B-BB88-3A39-1E4B-4FD5B7D86D60}"/>
              </a:ext>
            </a:extLst>
          </p:cNvPr>
          <p:cNvSpPr>
            <a:spLocks noGrp="1"/>
          </p:cNvSpPr>
          <p:nvPr>
            <p:ph type="title"/>
          </p:nvPr>
        </p:nvSpPr>
        <p:spPr/>
        <p:txBody>
          <a:bodyPr/>
          <a:lstStyle/>
          <a:p>
            <a:r>
              <a:rPr lang="en-US" dirty="0"/>
              <a:t>Finding new PPC members</a:t>
            </a:r>
          </a:p>
        </p:txBody>
      </p:sp>
      <p:sp>
        <p:nvSpPr>
          <p:cNvPr id="3" name="Content Placeholder 2">
            <a:extLst>
              <a:ext uri="{FF2B5EF4-FFF2-40B4-BE49-F238E27FC236}">
                <a16:creationId xmlns:a16="http://schemas.microsoft.com/office/drawing/2014/main" id="{E7F15AA3-22B7-452C-726A-0918E0D1F881}"/>
              </a:ext>
            </a:extLst>
          </p:cNvPr>
          <p:cNvSpPr>
            <a:spLocks noGrp="1"/>
          </p:cNvSpPr>
          <p:nvPr>
            <p:ph idx="1"/>
          </p:nvPr>
        </p:nvSpPr>
        <p:spPr/>
        <p:txBody>
          <a:bodyPr/>
          <a:lstStyle/>
          <a:p>
            <a:endParaRPr lang="en-US" dirty="0"/>
          </a:p>
          <a:p>
            <a:r>
              <a:rPr lang="en-US" dirty="0"/>
              <a:t>Open invitation and targeted invitation to an </a:t>
            </a:r>
            <a:r>
              <a:rPr lang="en-US" b="1" dirty="0"/>
              <a:t>Information Session</a:t>
            </a:r>
          </a:p>
          <a:p>
            <a:endParaRPr lang="en-US" dirty="0"/>
          </a:p>
          <a:p>
            <a:r>
              <a:rPr lang="en-US" dirty="0"/>
              <a:t>Specific invitation to the </a:t>
            </a:r>
            <a:r>
              <a:rPr lang="en-US" b="1" dirty="0"/>
              <a:t>Discernment Session</a:t>
            </a:r>
          </a:p>
          <a:p>
            <a:endParaRPr lang="en-US" dirty="0"/>
          </a:p>
          <a:p>
            <a:r>
              <a:rPr lang="en-US" dirty="0"/>
              <a:t>Commissioning new PPC members at Sunday Mass</a:t>
            </a:r>
          </a:p>
          <a:p>
            <a:endParaRPr lang="en-US" dirty="0"/>
          </a:p>
        </p:txBody>
      </p:sp>
      <p:sp>
        <p:nvSpPr>
          <p:cNvPr id="4" name="Footer Placeholder 3">
            <a:extLst>
              <a:ext uri="{FF2B5EF4-FFF2-40B4-BE49-F238E27FC236}">
                <a16:creationId xmlns:a16="http://schemas.microsoft.com/office/drawing/2014/main" id="{6ED0DAC9-D803-FFC8-166E-B8E76B1E3EBC}"/>
              </a:ext>
            </a:extLst>
          </p:cNvPr>
          <p:cNvSpPr>
            <a:spLocks noGrp="1"/>
          </p:cNvSpPr>
          <p:nvPr>
            <p:ph type="ftr" sz="quarter" idx="11"/>
          </p:nvPr>
        </p:nvSpPr>
        <p:spPr/>
        <p:txBody>
          <a:bodyPr/>
          <a:lstStyle/>
          <a:p>
            <a:endParaRPr lang="es-MX" dirty="0"/>
          </a:p>
        </p:txBody>
      </p:sp>
      <p:sp>
        <p:nvSpPr>
          <p:cNvPr id="5" name="Slide Number Placeholder 4">
            <a:extLst>
              <a:ext uri="{FF2B5EF4-FFF2-40B4-BE49-F238E27FC236}">
                <a16:creationId xmlns:a16="http://schemas.microsoft.com/office/drawing/2014/main" id="{AA2D6E8E-04AB-4153-3E13-DF1DB6071D6D}"/>
              </a:ext>
            </a:extLst>
          </p:cNvPr>
          <p:cNvSpPr>
            <a:spLocks noGrp="1"/>
          </p:cNvSpPr>
          <p:nvPr>
            <p:ph type="sldNum" sz="quarter" idx="12"/>
          </p:nvPr>
        </p:nvSpPr>
        <p:spPr/>
        <p:txBody>
          <a:bodyPr/>
          <a:lstStyle/>
          <a:p>
            <a:fld id="{3F8E90C5-F94A-4237-90D9-F2E57962BD76}" type="slidenum">
              <a:rPr lang="es-MX" smtClean="0"/>
              <a:t>10</a:t>
            </a:fld>
            <a:endParaRPr lang="es-MX" dirty="0"/>
          </a:p>
        </p:txBody>
      </p:sp>
    </p:spTree>
    <p:extLst>
      <p:ext uri="{BB962C8B-B14F-4D97-AF65-F5344CB8AC3E}">
        <p14:creationId xmlns:p14="http://schemas.microsoft.com/office/powerpoint/2010/main" val="1066918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71BE5-2B1B-438B-C93B-F3D3CC433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E0014D-5438-21C5-EE0C-D8A5F09B68D0}"/>
              </a:ext>
            </a:extLst>
          </p:cNvPr>
          <p:cNvSpPr>
            <a:spLocks noGrp="1"/>
          </p:cNvSpPr>
          <p:nvPr>
            <p:ph type="title"/>
          </p:nvPr>
        </p:nvSpPr>
        <p:spPr>
          <a:xfrm>
            <a:off x="838200" y="395947"/>
            <a:ext cx="9834350" cy="1325563"/>
          </a:xfrm>
        </p:spPr>
        <p:txBody>
          <a:bodyPr/>
          <a:lstStyle/>
          <a:p>
            <a:r>
              <a:rPr lang="en-US" dirty="0"/>
              <a:t>Member Discernment </a:t>
            </a:r>
          </a:p>
        </p:txBody>
      </p:sp>
      <p:sp>
        <p:nvSpPr>
          <p:cNvPr id="3" name="Content Placeholder 2">
            <a:extLst>
              <a:ext uri="{FF2B5EF4-FFF2-40B4-BE49-F238E27FC236}">
                <a16:creationId xmlns:a16="http://schemas.microsoft.com/office/drawing/2014/main" id="{C53ACFED-0CAE-05B9-B695-05B63B984C0C}"/>
              </a:ext>
            </a:extLst>
          </p:cNvPr>
          <p:cNvSpPr>
            <a:spLocks noGrp="1"/>
          </p:cNvSpPr>
          <p:nvPr>
            <p:ph idx="1"/>
          </p:nvPr>
        </p:nvSpPr>
        <p:spPr/>
        <p:txBody>
          <a:bodyPr/>
          <a:lstStyle/>
          <a:p>
            <a:r>
              <a:rPr lang="en-US" dirty="0"/>
              <a:t>Prayer</a:t>
            </a:r>
          </a:p>
          <a:p>
            <a:pPr lvl="1"/>
            <a:r>
              <a:rPr lang="en-US" dirty="0"/>
              <a:t>Lectio Divina</a:t>
            </a:r>
          </a:p>
          <a:p>
            <a:pPr lvl="1"/>
            <a:endParaRPr lang="en-US" dirty="0"/>
          </a:p>
          <a:p>
            <a:r>
              <a:rPr lang="en-US" dirty="0"/>
              <a:t>Formation</a:t>
            </a:r>
          </a:p>
          <a:p>
            <a:pPr lvl="1"/>
            <a:r>
              <a:rPr lang="en-US" dirty="0"/>
              <a:t>Why, Who, What, How</a:t>
            </a:r>
          </a:p>
          <a:p>
            <a:pPr lvl="1"/>
            <a:endParaRPr lang="en-US" dirty="0"/>
          </a:p>
          <a:p>
            <a:r>
              <a:rPr lang="en-US" dirty="0"/>
              <a:t>Discernment </a:t>
            </a:r>
          </a:p>
          <a:p>
            <a:pPr lvl="1"/>
            <a:r>
              <a:rPr lang="en-US" dirty="0"/>
              <a:t>Personal </a:t>
            </a:r>
          </a:p>
          <a:p>
            <a:pPr lvl="1"/>
            <a:r>
              <a:rPr lang="en-US" dirty="0"/>
              <a:t>Communal</a:t>
            </a:r>
          </a:p>
          <a:p>
            <a:endParaRPr lang="en-US" dirty="0"/>
          </a:p>
          <a:p>
            <a:r>
              <a:rPr lang="en-US" dirty="0"/>
              <a:t>Commitment/Commissioning</a:t>
            </a:r>
          </a:p>
          <a:p>
            <a:endParaRPr lang="en-US" dirty="0"/>
          </a:p>
        </p:txBody>
      </p:sp>
      <p:sp>
        <p:nvSpPr>
          <p:cNvPr id="4" name="Footer Placeholder 3">
            <a:extLst>
              <a:ext uri="{FF2B5EF4-FFF2-40B4-BE49-F238E27FC236}">
                <a16:creationId xmlns:a16="http://schemas.microsoft.com/office/drawing/2014/main" id="{E98203F1-CCA9-6880-C014-49B70052BA61}"/>
              </a:ext>
            </a:extLst>
          </p:cNvPr>
          <p:cNvSpPr>
            <a:spLocks noGrp="1"/>
          </p:cNvSpPr>
          <p:nvPr>
            <p:ph type="ftr" sz="quarter" idx="11"/>
          </p:nvPr>
        </p:nvSpPr>
        <p:spPr/>
        <p:txBody>
          <a:bodyPr/>
          <a:lstStyle/>
          <a:p>
            <a:endParaRPr lang="es-MX" dirty="0"/>
          </a:p>
        </p:txBody>
      </p:sp>
      <p:sp>
        <p:nvSpPr>
          <p:cNvPr id="5" name="Slide Number Placeholder 4">
            <a:extLst>
              <a:ext uri="{FF2B5EF4-FFF2-40B4-BE49-F238E27FC236}">
                <a16:creationId xmlns:a16="http://schemas.microsoft.com/office/drawing/2014/main" id="{0A3673D8-B38E-7EE5-28F5-3550FBEDE3D3}"/>
              </a:ext>
            </a:extLst>
          </p:cNvPr>
          <p:cNvSpPr>
            <a:spLocks noGrp="1"/>
          </p:cNvSpPr>
          <p:nvPr>
            <p:ph type="sldNum" sz="quarter" idx="12"/>
          </p:nvPr>
        </p:nvSpPr>
        <p:spPr/>
        <p:txBody>
          <a:bodyPr/>
          <a:lstStyle/>
          <a:p>
            <a:fld id="{3F8E90C5-F94A-4237-90D9-F2E57962BD76}" type="slidenum">
              <a:rPr lang="es-MX" smtClean="0"/>
              <a:t>11</a:t>
            </a:fld>
            <a:endParaRPr lang="es-MX" dirty="0"/>
          </a:p>
        </p:txBody>
      </p:sp>
    </p:spTree>
    <p:extLst>
      <p:ext uri="{BB962C8B-B14F-4D97-AF65-F5344CB8AC3E}">
        <p14:creationId xmlns:p14="http://schemas.microsoft.com/office/powerpoint/2010/main" val="1250766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CD4C0-4532-2375-A29B-C5977EC29DA6}"/>
              </a:ext>
            </a:extLst>
          </p:cNvPr>
          <p:cNvSpPr>
            <a:spLocks noGrp="1"/>
          </p:cNvSpPr>
          <p:nvPr>
            <p:ph type="title"/>
          </p:nvPr>
        </p:nvSpPr>
        <p:spPr/>
        <p:txBody>
          <a:bodyPr/>
          <a:lstStyle/>
          <a:p>
            <a:r>
              <a:rPr lang="en-US" dirty="0"/>
              <a:t>Practical Meeting Discernment Model</a:t>
            </a:r>
          </a:p>
        </p:txBody>
      </p:sp>
      <p:sp>
        <p:nvSpPr>
          <p:cNvPr id="3" name="Content Placeholder 2">
            <a:extLst>
              <a:ext uri="{FF2B5EF4-FFF2-40B4-BE49-F238E27FC236}">
                <a16:creationId xmlns:a16="http://schemas.microsoft.com/office/drawing/2014/main" id="{B2162581-41F0-1F7D-0FC4-04B2FC748DD9}"/>
              </a:ext>
            </a:extLst>
          </p:cNvPr>
          <p:cNvSpPr>
            <a:spLocks noGrp="1"/>
          </p:cNvSpPr>
          <p:nvPr>
            <p:ph idx="1"/>
          </p:nvPr>
        </p:nvSpPr>
        <p:spPr/>
        <p:txBody>
          <a:bodyPr/>
          <a:lstStyle/>
          <a:p>
            <a:pPr marL="457200" indent="-457200">
              <a:buFont typeface="+mj-lt"/>
              <a:buAutoNum type="arabicPeriod"/>
            </a:pPr>
            <a:r>
              <a:rPr lang="en-US" dirty="0"/>
              <a:t>Name the pastoral question</a:t>
            </a:r>
          </a:p>
          <a:p>
            <a:pPr marL="457200" indent="-457200">
              <a:buFont typeface="+mj-lt"/>
              <a:buAutoNum type="arabicPeriod"/>
            </a:pPr>
            <a:endParaRPr lang="en-US" sz="1000" dirty="0"/>
          </a:p>
          <a:p>
            <a:pPr marL="457200" indent="-457200">
              <a:buFont typeface="+mj-lt"/>
              <a:buAutoNum type="arabicPeriod"/>
            </a:pPr>
            <a:r>
              <a:rPr lang="en-US" dirty="0"/>
              <a:t>Gather reality, information</a:t>
            </a:r>
          </a:p>
          <a:p>
            <a:pPr marL="457200" indent="-457200">
              <a:buFont typeface="+mj-lt"/>
              <a:buAutoNum type="arabicPeriod"/>
            </a:pPr>
            <a:endParaRPr lang="en-US" sz="1000" dirty="0"/>
          </a:p>
          <a:p>
            <a:pPr marL="457200" indent="-457200">
              <a:buFont typeface="+mj-lt"/>
              <a:buAutoNum type="arabicPeriod"/>
            </a:pPr>
            <a:r>
              <a:rPr lang="en-US" dirty="0"/>
              <a:t>Reflect with Scripture</a:t>
            </a:r>
          </a:p>
          <a:p>
            <a:pPr marL="457200" indent="-457200">
              <a:buFont typeface="+mj-lt"/>
              <a:buAutoNum type="arabicPeriod"/>
            </a:pPr>
            <a:endParaRPr lang="en-US" sz="1000" dirty="0"/>
          </a:p>
          <a:p>
            <a:pPr marL="457200" indent="-457200">
              <a:buFont typeface="+mj-lt"/>
              <a:buAutoNum type="arabicPeriod"/>
            </a:pPr>
            <a:r>
              <a:rPr lang="en-US" dirty="0"/>
              <a:t>Silence and prayer</a:t>
            </a:r>
          </a:p>
          <a:p>
            <a:pPr marL="457200" indent="-457200">
              <a:buFont typeface="+mj-lt"/>
              <a:buAutoNum type="arabicPeriod"/>
            </a:pPr>
            <a:endParaRPr lang="en-US" sz="1000" dirty="0"/>
          </a:p>
          <a:p>
            <a:pPr marL="457200" indent="-457200">
              <a:buFont typeface="+mj-lt"/>
              <a:buAutoNum type="arabicPeriod"/>
            </a:pPr>
            <a:r>
              <a:rPr lang="en-US" dirty="0"/>
              <a:t>Articulate consensus</a:t>
            </a:r>
          </a:p>
        </p:txBody>
      </p:sp>
      <p:sp>
        <p:nvSpPr>
          <p:cNvPr id="4" name="Footer Placeholder 3">
            <a:extLst>
              <a:ext uri="{FF2B5EF4-FFF2-40B4-BE49-F238E27FC236}">
                <a16:creationId xmlns:a16="http://schemas.microsoft.com/office/drawing/2014/main" id="{ACCD4DB0-AB87-9C3F-3F7B-BCA5D7952F0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472E17AA-91C1-55B8-5676-7037B0A61C3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4896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0D26C-D5DB-0677-7642-07E25BBA5A4B}"/>
              </a:ext>
            </a:extLst>
          </p:cNvPr>
          <p:cNvSpPr>
            <a:spLocks noGrp="1"/>
          </p:cNvSpPr>
          <p:nvPr>
            <p:ph type="title"/>
          </p:nvPr>
        </p:nvSpPr>
        <p:spPr/>
        <p:txBody>
          <a:bodyPr/>
          <a:lstStyle/>
          <a:p>
            <a:r>
              <a:rPr lang="en-US" noProof="0" dirty="0"/>
              <a:t>So many P’s in Parish Pastoral Planning!</a:t>
            </a:r>
          </a:p>
        </p:txBody>
      </p:sp>
      <p:graphicFrame>
        <p:nvGraphicFramePr>
          <p:cNvPr id="6" name="Content Placeholder 5">
            <a:extLst>
              <a:ext uri="{FF2B5EF4-FFF2-40B4-BE49-F238E27FC236}">
                <a16:creationId xmlns:a16="http://schemas.microsoft.com/office/drawing/2014/main" id="{EF891A14-61B1-0A39-022C-DBEA3C3BF8A5}"/>
              </a:ext>
            </a:extLst>
          </p:cNvPr>
          <p:cNvGraphicFramePr>
            <a:graphicFrameLocks noGrp="1"/>
          </p:cNvGraphicFramePr>
          <p:nvPr>
            <p:ph idx="1"/>
            <p:extLst>
              <p:ext uri="{D42A27DB-BD31-4B8C-83A1-F6EECF244321}">
                <p14:modId xmlns:p14="http://schemas.microsoft.com/office/powerpoint/2010/main" val="3690749613"/>
              </p:ext>
            </p:extLst>
          </p:nvPr>
        </p:nvGraphicFramePr>
        <p:xfrm>
          <a:off x="995085" y="1434599"/>
          <a:ext cx="9135034" cy="4388681"/>
        </p:xfrm>
        <a:graphic>
          <a:graphicData uri="http://schemas.openxmlformats.org/drawingml/2006/table">
            <a:tbl>
              <a:tblPr firstRow="1" firstCol="1" bandRow="1">
                <a:tableStyleId>{C083E6E3-FA7D-4D7B-A595-EF9225AFEA82}</a:tableStyleId>
              </a:tblPr>
              <a:tblGrid>
                <a:gridCol w="698561">
                  <a:extLst>
                    <a:ext uri="{9D8B030D-6E8A-4147-A177-3AD203B41FA5}">
                      <a16:colId xmlns:a16="http://schemas.microsoft.com/office/drawing/2014/main" val="662949970"/>
                    </a:ext>
                  </a:extLst>
                </a:gridCol>
                <a:gridCol w="3781025">
                  <a:extLst>
                    <a:ext uri="{9D8B030D-6E8A-4147-A177-3AD203B41FA5}">
                      <a16:colId xmlns:a16="http://schemas.microsoft.com/office/drawing/2014/main" val="2407869707"/>
                    </a:ext>
                  </a:extLst>
                </a:gridCol>
                <a:gridCol w="4655448">
                  <a:extLst>
                    <a:ext uri="{9D8B030D-6E8A-4147-A177-3AD203B41FA5}">
                      <a16:colId xmlns:a16="http://schemas.microsoft.com/office/drawing/2014/main" val="672114362"/>
                    </a:ext>
                  </a:extLst>
                </a:gridCol>
              </a:tblGrid>
              <a:tr h="0">
                <a:tc>
                  <a:txBody>
                    <a:bodyPr/>
                    <a:lstStyle/>
                    <a:p>
                      <a:pPr marL="0" marR="0">
                        <a:lnSpc>
                          <a:spcPct val="115000"/>
                        </a:lnSpc>
                        <a:spcAft>
                          <a:spcPts val="800"/>
                        </a:spcAft>
                        <a:buNone/>
                      </a:pPr>
                      <a:r>
                        <a:rPr lang="en-US" sz="2400" kern="100" noProof="0" dirty="0">
                          <a:effectLst/>
                        </a:rPr>
                        <a:t>#</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Helpful P’s</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Unhelpful P’s</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8558122"/>
                  </a:ext>
                </a:extLst>
              </a:tr>
              <a:tr h="0">
                <a:tc>
                  <a:txBody>
                    <a:bodyPr/>
                    <a:lstStyle/>
                    <a:p>
                      <a:pPr marL="0" marR="0">
                        <a:lnSpc>
                          <a:spcPct val="115000"/>
                        </a:lnSpc>
                        <a:spcAft>
                          <a:spcPts val="800"/>
                        </a:spcAft>
                        <a:buNone/>
                      </a:pPr>
                      <a:r>
                        <a:rPr lang="en-US" sz="2400" kern="100" noProof="0" dirty="0">
                          <a:effectLst/>
                        </a:rPr>
                        <a:t>1</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Intentional Prayer</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Perfunctory Prayer</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28051"/>
                  </a:ext>
                </a:extLst>
              </a:tr>
              <a:tr h="0">
                <a:tc>
                  <a:txBody>
                    <a:bodyPr/>
                    <a:lstStyle/>
                    <a:p>
                      <a:pPr marL="0" marR="0">
                        <a:lnSpc>
                          <a:spcPct val="115000"/>
                        </a:lnSpc>
                        <a:spcAft>
                          <a:spcPts val="800"/>
                        </a:spcAft>
                        <a:buNone/>
                      </a:pPr>
                      <a:r>
                        <a:rPr lang="en-US" sz="2400" kern="100" noProof="0" dirty="0">
                          <a:effectLst/>
                        </a:rPr>
                        <a:t>2</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Proactive</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Passivity (11)</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9419524"/>
                  </a:ext>
                </a:extLst>
              </a:tr>
              <a:tr h="0">
                <a:tc>
                  <a:txBody>
                    <a:bodyPr/>
                    <a:lstStyle/>
                    <a:p>
                      <a:pPr marL="0" marR="0">
                        <a:lnSpc>
                          <a:spcPct val="115000"/>
                        </a:lnSpc>
                        <a:spcAft>
                          <a:spcPts val="800"/>
                        </a:spcAft>
                        <a:buNone/>
                      </a:pPr>
                      <a:r>
                        <a:rPr lang="en-US" sz="2400" kern="100" noProof="0" dirty="0">
                          <a:effectLst/>
                        </a:rPr>
                        <a:t>3</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Pastoral</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Programmatic</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4085681"/>
                  </a:ext>
                </a:extLst>
              </a:tr>
              <a:tr h="0">
                <a:tc>
                  <a:txBody>
                    <a:bodyPr/>
                    <a:lstStyle/>
                    <a:p>
                      <a:pPr marL="0" marR="0">
                        <a:lnSpc>
                          <a:spcPct val="115000"/>
                        </a:lnSpc>
                        <a:spcAft>
                          <a:spcPts val="800"/>
                        </a:spcAft>
                        <a:buNone/>
                      </a:pPr>
                      <a:r>
                        <a:rPr lang="en-US" sz="2400" kern="100" noProof="0" dirty="0">
                          <a:effectLst/>
                        </a:rPr>
                        <a:t>4</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With People (page 36)</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For People</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8839145"/>
                  </a:ext>
                </a:extLst>
              </a:tr>
              <a:tr h="0">
                <a:tc>
                  <a:txBody>
                    <a:bodyPr/>
                    <a:lstStyle/>
                    <a:p>
                      <a:pPr marL="0" marR="0">
                        <a:lnSpc>
                          <a:spcPct val="115000"/>
                        </a:lnSpc>
                        <a:spcAft>
                          <a:spcPts val="800"/>
                        </a:spcAft>
                        <a:buNone/>
                      </a:pPr>
                      <a:r>
                        <a:rPr lang="en-US" sz="2400" kern="100" noProof="0" dirty="0">
                          <a:effectLst/>
                        </a:rPr>
                        <a:t>5</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Participatory (10)</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Prescriptive </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906912"/>
                  </a:ext>
                </a:extLst>
              </a:tr>
              <a:tr h="0">
                <a:tc>
                  <a:txBody>
                    <a:bodyPr/>
                    <a:lstStyle/>
                    <a:p>
                      <a:pPr marL="0" marR="0">
                        <a:lnSpc>
                          <a:spcPct val="115000"/>
                        </a:lnSpc>
                        <a:spcAft>
                          <a:spcPts val="800"/>
                        </a:spcAft>
                        <a:buNone/>
                      </a:pPr>
                      <a:r>
                        <a:rPr lang="en-US" sz="2400" kern="100" noProof="0" dirty="0">
                          <a:effectLst/>
                        </a:rPr>
                        <a:t>6</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Purposeful (32)</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Perfunctory</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0398819"/>
                  </a:ext>
                </a:extLst>
              </a:tr>
              <a:tr h="0">
                <a:tc>
                  <a:txBody>
                    <a:bodyPr/>
                    <a:lstStyle/>
                    <a:p>
                      <a:pPr marL="0" marR="0">
                        <a:lnSpc>
                          <a:spcPct val="115000"/>
                        </a:lnSpc>
                        <a:spcAft>
                          <a:spcPts val="800"/>
                        </a:spcAft>
                        <a:buNone/>
                      </a:pPr>
                      <a:r>
                        <a:rPr lang="en-US" sz="2400" kern="100" noProof="0" dirty="0">
                          <a:effectLst/>
                        </a:rPr>
                        <a:t>7</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People of God</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Personal or group agendas</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1082708"/>
                  </a:ext>
                </a:extLst>
              </a:tr>
              <a:tr h="0">
                <a:tc>
                  <a:txBody>
                    <a:bodyPr/>
                    <a:lstStyle/>
                    <a:p>
                      <a:pPr marL="0" marR="0">
                        <a:lnSpc>
                          <a:spcPct val="115000"/>
                        </a:lnSpc>
                        <a:spcAft>
                          <a:spcPts val="800"/>
                        </a:spcAft>
                        <a:buNone/>
                      </a:pPr>
                      <a:r>
                        <a:rPr lang="en-US" sz="2400" kern="100" noProof="0" dirty="0">
                          <a:effectLst/>
                        </a:rPr>
                        <a:t>8</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Practical (34)</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Pretentious</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7253297"/>
                  </a:ext>
                </a:extLst>
              </a:tr>
              <a:tr h="0">
                <a:tc>
                  <a:txBody>
                    <a:bodyPr/>
                    <a:lstStyle/>
                    <a:p>
                      <a:pPr marL="0" marR="0">
                        <a:lnSpc>
                          <a:spcPct val="115000"/>
                        </a:lnSpc>
                        <a:spcAft>
                          <a:spcPts val="800"/>
                        </a:spcAft>
                        <a:buNone/>
                      </a:pPr>
                      <a:r>
                        <a:rPr lang="en-US" sz="2400" kern="100" noProof="0" dirty="0">
                          <a:effectLst/>
                        </a:rPr>
                        <a:t>9</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Patient (38)</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Pessimistic (38)</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772544"/>
                  </a:ext>
                </a:extLst>
              </a:tr>
              <a:tr h="0">
                <a:tc>
                  <a:txBody>
                    <a:bodyPr/>
                    <a:lstStyle/>
                    <a:p>
                      <a:pPr marL="0" marR="0">
                        <a:lnSpc>
                          <a:spcPct val="115000"/>
                        </a:lnSpc>
                        <a:spcAft>
                          <a:spcPts val="800"/>
                        </a:spcAft>
                        <a:buNone/>
                      </a:pPr>
                      <a:r>
                        <a:rPr lang="en-US" sz="2400" kern="100" noProof="0" dirty="0">
                          <a:effectLst/>
                        </a:rPr>
                        <a:t>10</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Pilgrimage (38)</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400" kern="100" noProof="0" dirty="0">
                          <a:effectLst/>
                        </a:rPr>
                        <a:t>Paper</a:t>
                      </a:r>
                      <a:endParaRPr lang="en-US" sz="24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9359858"/>
                  </a:ext>
                </a:extLst>
              </a:tr>
            </a:tbl>
          </a:graphicData>
        </a:graphic>
      </p:graphicFrame>
      <p:sp>
        <p:nvSpPr>
          <p:cNvPr id="4" name="Footer Placeholder 3">
            <a:extLst>
              <a:ext uri="{FF2B5EF4-FFF2-40B4-BE49-F238E27FC236}">
                <a16:creationId xmlns:a16="http://schemas.microsoft.com/office/drawing/2014/main" id="{362107CA-A48C-7334-C120-1EE98134F621}"/>
              </a:ext>
            </a:extLst>
          </p:cNvPr>
          <p:cNvSpPr>
            <a:spLocks noGrp="1"/>
          </p:cNvSpPr>
          <p:nvPr>
            <p:ph type="ftr" sz="quarter" idx="11"/>
          </p:nvPr>
        </p:nvSpPr>
        <p:spPr/>
        <p:txBody>
          <a:bodyPr/>
          <a:lstStyle/>
          <a:p>
            <a:endParaRPr lang="en-US" noProof="0" dirty="0"/>
          </a:p>
        </p:txBody>
      </p:sp>
      <p:sp>
        <p:nvSpPr>
          <p:cNvPr id="5" name="Slide Number Placeholder 4">
            <a:extLst>
              <a:ext uri="{FF2B5EF4-FFF2-40B4-BE49-F238E27FC236}">
                <a16:creationId xmlns:a16="http://schemas.microsoft.com/office/drawing/2014/main" id="{005B94CB-7005-5516-B93E-532B27175ECA}"/>
              </a:ext>
            </a:extLst>
          </p:cNvPr>
          <p:cNvSpPr>
            <a:spLocks noGrp="1"/>
          </p:cNvSpPr>
          <p:nvPr>
            <p:ph type="sldNum" sz="quarter" idx="12"/>
          </p:nvPr>
        </p:nvSpPr>
        <p:spPr/>
        <p:txBody>
          <a:bodyPr/>
          <a:lstStyle/>
          <a:p>
            <a:fld id="{3F8E90C5-F94A-4237-90D9-F2E57962BD76}" type="slidenum">
              <a:rPr lang="en-US" noProof="0" smtClean="0"/>
              <a:t>13</a:t>
            </a:fld>
            <a:endParaRPr lang="en-US" noProof="0" dirty="0"/>
          </a:p>
        </p:txBody>
      </p:sp>
      <p:sp>
        <p:nvSpPr>
          <p:cNvPr id="7" name="TextBox 6">
            <a:extLst>
              <a:ext uri="{FF2B5EF4-FFF2-40B4-BE49-F238E27FC236}">
                <a16:creationId xmlns:a16="http://schemas.microsoft.com/office/drawing/2014/main" id="{075A2808-B293-57C7-8072-3585E9F56B48}"/>
              </a:ext>
            </a:extLst>
          </p:cNvPr>
          <p:cNvSpPr txBox="1"/>
          <p:nvPr/>
        </p:nvSpPr>
        <p:spPr>
          <a:xfrm>
            <a:off x="995085" y="5908100"/>
            <a:ext cx="10626213" cy="584775"/>
          </a:xfrm>
          <a:prstGeom prst="rect">
            <a:avLst/>
          </a:prstGeom>
          <a:noFill/>
        </p:spPr>
        <p:txBody>
          <a:bodyPr wrap="square" rtlCol="0">
            <a:spAutoFit/>
          </a:bodyPr>
          <a:lstStyle/>
          <a:p>
            <a:r>
              <a:rPr lang="en-US" sz="1600" b="1" noProof="0" dirty="0"/>
              <a:t>Source</a:t>
            </a:r>
            <a:r>
              <a:rPr lang="en-US" sz="1600" noProof="0" dirty="0"/>
              <a:t>: Elaborated for this presentation, </a:t>
            </a:r>
            <a:br>
              <a:rPr lang="en-US" sz="1600" noProof="0" dirty="0"/>
            </a:br>
            <a:r>
              <a:rPr lang="en-US" sz="1600" noProof="0" dirty="0"/>
              <a:t>              With elements from Carroll, P. (2022) </a:t>
            </a:r>
            <a:r>
              <a:rPr lang="en-US" sz="1600" i="1" noProof="0" dirty="0"/>
              <a:t>Becoming a Pastoral Parish Council</a:t>
            </a:r>
            <a:r>
              <a:rPr lang="en-US" sz="1600" noProof="0" dirty="0"/>
              <a:t>.</a:t>
            </a:r>
          </a:p>
        </p:txBody>
      </p:sp>
      <p:sp>
        <p:nvSpPr>
          <p:cNvPr id="8" name="Rectangle 7">
            <a:extLst>
              <a:ext uri="{FF2B5EF4-FFF2-40B4-BE49-F238E27FC236}">
                <a16:creationId xmlns:a16="http://schemas.microsoft.com/office/drawing/2014/main" id="{A6F33A86-E089-6ED9-375F-7A1547B8558E}"/>
              </a:ext>
            </a:extLst>
          </p:cNvPr>
          <p:cNvSpPr/>
          <p:nvPr/>
        </p:nvSpPr>
        <p:spPr>
          <a:xfrm>
            <a:off x="990064" y="2271320"/>
            <a:ext cx="9135034" cy="3944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8E5E8E61-CD18-0817-B3F9-2251EEDCFF81}"/>
              </a:ext>
            </a:extLst>
          </p:cNvPr>
          <p:cNvSpPr/>
          <p:nvPr/>
        </p:nvSpPr>
        <p:spPr>
          <a:xfrm>
            <a:off x="990064" y="2639929"/>
            <a:ext cx="9135034" cy="3944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9EA00BF4-19C1-E602-A934-35604B0980D5}"/>
              </a:ext>
            </a:extLst>
          </p:cNvPr>
          <p:cNvSpPr/>
          <p:nvPr/>
        </p:nvSpPr>
        <p:spPr>
          <a:xfrm>
            <a:off x="990064" y="3038682"/>
            <a:ext cx="9135034" cy="3944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405BF78F-E01D-0817-A9FB-F65332A69B0B}"/>
              </a:ext>
            </a:extLst>
          </p:cNvPr>
          <p:cNvSpPr/>
          <p:nvPr/>
        </p:nvSpPr>
        <p:spPr>
          <a:xfrm>
            <a:off x="990064" y="3437435"/>
            <a:ext cx="9135034" cy="3944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A508EAB5-844B-26D8-8199-F334E1EE903F}"/>
              </a:ext>
            </a:extLst>
          </p:cNvPr>
          <p:cNvSpPr/>
          <p:nvPr/>
        </p:nvSpPr>
        <p:spPr>
          <a:xfrm>
            <a:off x="990064" y="3836188"/>
            <a:ext cx="9135034" cy="3944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6F2F7A40-29AD-5B40-656A-28B277B36276}"/>
              </a:ext>
            </a:extLst>
          </p:cNvPr>
          <p:cNvSpPr/>
          <p:nvPr/>
        </p:nvSpPr>
        <p:spPr>
          <a:xfrm>
            <a:off x="990064" y="4234941"/>
            <a:ext cx="9135034" cy="3944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6278CBF0-83BC-CD8E-268E-1CE84C69A798}"/>
              </a:ext>
            </a:extLst>
          </p:cNvPr>
          <p:cNvSpPr/>
          <p:nvPr/>
        </p:nvSpPr>
        <p:spPr>
          <a:xfrm>
            <a:off x="990064" y="4633694"/>
            <a:ext cx="9135034" cy="3944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805F26EB-4782-FFA9-C8DB-D0AFAA4DD54C}"/>
              </a:ext>
            </a:extLst>
          </p:cNvPr>
          <p:cNvSpPr/>
          <p:nvPr/>
        </p:nvSpPr>
        <p:spPr>
          <a:xfrm>
            <a:off x="990064" y="5032447"/>
            <a:ext cx="9135034" cy="3944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FF4E4D0C-DDCB-DDA1-20BA-ADB9579D3DD1}"/>
              </a:ext>
            </a:extLst>
          </p:cNvPr>
          <p:cNvSpPr/>
          <p:nvPr/>
        </p:nvSpPr>
        <p:spPr>
          <a:xfrm>
            <a:off x="990064" y="5431203"/>
            <a:ext cx="9135034" cy="3944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63427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0"/>
                                        </p:tgtEl>
                                      </p:cBhvr>
                                    </p:animEffect>
                                    <p:set>
                                      <p:cBhvr>
                                        <p:cTn id="12" dur="1" fill="hold">
                                          <p:stCondLst>
                                            <p:cond delay="499"/>
                                          </p:stCondLst>
                                        </p:cTn>
                                        <p:tgtEl>
                                          <p:spTgt spid="2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21"/>
                                        </p:tgtEl>
                                      </p:cBhvr>
                                    </p:animEffect>
                                    <p:set>
                                      <p:cBhvr>
                                        <p:cTn id="17" dur="1" fill="hold">
                                          <p:stCondLst>
                                            <p:cond delay="499"/>
                                          </p:stCondLst>
                                        </p:cTn>
                                        <p:tgtEl>
                                          <p:spTgt spid="2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22"/>
                                        </p:tgtEl>
                                      </p:cBhvr>
                                    </p:animEffect>
                                    <p:set>
                                      <p:cBhvr>
                                        <p:cTn id="22" dur="1" fill="hold">
                                          <p:stCondLst>
                                            <p:cond delay="499"/>
                                          </p:stCondLst>
                                        </p:cTn>
                                        <p:tgtEl>
                                          <p:spTgt spid="2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3"/>
                                        </p:tgtEl>
                                      </p:cBhvr>
                                    </p:animEffect>
                                    <p:set>
                                      <p:cBhvr>
                                        <p:cTn id="27" dur="1" fill="hold">
                                          <p:stCondLst>
                                            <p:cond delay="499"/>
                                          </p:stCondLst>
                                        </p:cTn>
                                        <p:tgtEl>
                                          <p:spTgt spid="2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24"/>
                                        </p:tgtEl>
                                      </p:cBhvr>
                                    </p:animEffect>
                                    <p:set>
                                      <p:cBhvr>
                                        <p:cTn id="32" dur="1" fill="hold">
                                          <p:stCondLst>
                                            <p:cond delay="499"/>
                                          </p:stCondLst>
                                        </p:cTn>
                                        <p:tgtEl>
                                          <p:spTgt spid="2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25"/>
                                        </p:tgtEl>
                                      </p:cBhvr>
                                    </p:animEffect>
                                    <p:set>
                                      <p:cBhvr>
                                        <p:cTn id="37" dur="1" fill="hold">
                                          <p:stCondLst>
                                            <p:cond delay="499"/>
                                          </p:stCondLst>
                                        </p:cTn>
                                        <p:tgtEl>
                                          <p:spTgt spid="2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500"/>
                                        <p:tgtEl>
                                          <p:spTgt spid="26"/>
                                        </p:tgtEl>
                                      </p:cBhvr>
                                    </p:animEffect>
                                    <p:set>
                                      <p:cBhvr>
                                        <p:cTn id="42" dur="1" fill="hold">
                                          <p:stCondLst>
                                            <p:cond delay="499"/>
                                          </p:stCondLst>
                                        </p:cTn>
                                        <p:tgtEl>
                                          <p:spTgt spid="26"/>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0" nodeType="clickEffect">
                                  <p:stCondLst>
                                    <p:cond delay="0"/>
                                  </p:stCondLst>
                                  <p:childTnLst>
                                    <p:animEffect transition="out" filter="fade">
                                      <p:cBhvr>
                                        <p:cTn id="46" dur="500"/>
                                        <p:tgtEl>
                                          <p:spTgt spid="27"/>
                                        </p:tgtEl>
                                      </p:cBhvr>
                                    </p:animEffect>
                                    <p:set>
                                      <p:cBhvr>
                                        <p:cTn id="47" dur="1" fill="hold">
                                          <p:stCondLst>
                                            <p:cond delay="499"/>
                                          </p:stCondLst>
                                        </p:cTn>
                                        <p:tgtEl>
                                          <p:spTgt spid="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0" grpId="0" animBg="1"/>
      <p:bldP spid="21" grpId="0" animBg="1"/>
      <p:bldP spid="22" grpId="0" animBg="1"/>
      <p:bldP spid="23" grpId="0" animBg="1"/>
      <p:bldP spid="24" grpId="0" animBg="1"/>
      <p:bldP spid="25" grpId="0" animBg="1"/>
      <p:bldP spid="26" grpId="0" animBg="1"/>
      <p:bldP spid="2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802CB-35BE-9E25-1054-D76C18A2867A}"/>
              </a:ext>
            </a:extLst>
          </p:cNvPr>
          <p:cNvSpPr>
            <a:spLocks noGrp="1"/>
          </p:cNvSpPr>
          <p:nvPr>
            <p:ph type="title"/>
          </p:nvPr>
        </p:nvSpPr>
        <p:spPr>
          <a:xfrm>
            <a:off x="838200" y="365125"/>
            <a:ext cx="9980488" cy="1325563"/>
          </a:xfrm>
        </p:spPr>
        <p:txBody>
          <a:bodyPr/>
          <a:lstStyle/>
          <a:p>
            <a:r>
              <a:rPr lang="en-US" dirty="0"/>
              <a:t>Synodality in Planning: </a:t>
            </a:r>
            <a:br>
              <a:rPr lang="en-US" dirty="0"/>
            </a:br>
            <a:r>
              <a:rPr lang="en-US" dirty="0"/>
              <a:t>Communion, Participation, Mission</a:t>
            </a:r>
          </a:p>
        </p:txBody>
      </p:sp>
      <p:sp>
        <p:nvSpPr>
          <p:cNvPr id="4" name="Footer Placeholder 3">
            <a:extLst>
              <a:ext uri="{FF2B5EF4-FFF2-40B4-BE49-F238E27FC236}">
                <a16:creationId xmlns:a16="http://schemas.microsoft.com/office/drawing/2014/main" id="{613217DC-8B47-5222-E87A-FFDF3079AAC3}"/>
              </a:ext>
            </a:extLst>
          </p:cNvPr>
          <p:cNvSpPr>
            <a:spLocks noGrp="1"/>
          </p:cNvSpPr>
          <p:nvPr>
            <p:ph type="ftr" sz="quarter" idx="11"/>
          </p:nvPr>
        </p:nvSpPr>
        <p:spPr/>
        <p:txBody>
          <a:bodyPr/>
          <a:lstStyle/>
          <a:p>
            <a:endParaRPr lang="es-MX" dirty="0"/>
          </a:p>
        </p:txBody>
      </p:sp>
      <p:sp>
        <p:nvSpPr>
          <p:cNvPr id="5" name="Slide Number Placeholder 4">
            <a:extLst>
              <a:ext uri="{FF2B5EF4-FFF2-40B4-BE49-F238E27FC236}">
                <a16:creationId xmlns:a16="http://schemas.microsoft.com/office/drawing/2014/main" id="{D7F58C34-2068-B330-162D-26A24F333125}"/>
              </a:ext>
            </a:extLst>
          </p:cNvPr>
          <p:cNvSpPr>
            <a:spLocks noGrp="1"/>
          </p:cNvSpPr>
          <p:nvPr>
            <p:ph type="sldNum" sz="quarter" idx="12"/>
          </p:nvPr>
        </p:nvSpPr>
        <p:spPr/>
        <p:txBody>
          <a:bodyPr/>
          <a:lstStyle/>
          <a:p>
            <a:fld id="{3F8E90C5-F94A-4237-90D9-F2E57962BD76}" type="slidenum">
              <a:rPr lang="es-MX" smtClean="0"/>
              <a:t>14</a:t>
            </a:fld>
            <a:endParaRPr lang="es-MX" dirty="0"/>
          </a:p>
        </p:txBody>
      </p:sp>
      <p:sp>
        <p:nvSpPr>
          <p:cNvPr id="6" name="Content Placeholder 5">
            <a:extLst>
              <a:ext uri="{FF2B5EF4-FFF2-40B4-BE49-F238E27FC236}">
                <a16:creationId xmlns:a16="http://schemas.microsoft.com/office/drawing/2014/main" id="{973BCA48-78FD-A59F-4433-091CAE9AF6F1}"/>
              </a:ext>
            </a:extLst>
          </p:cNvPr>
          <p:cNvSpPr>
            <a:spLocks noGrp="1"/>
          </p:cNvSpPr>
          <p:nvPr>
            <p:ph idx="1"/>
          </p:nvPr>
        </p:nvSpPr>
        <p:spPr>
          <a:xfrm>
            <a:off x="838200" y="1794802"/>
            <a:ext cx="10515600" cy="4351338"/>
          </a:xfrm>
          <a:prstGeom prst="homePlate">
            <a:avLst>
              <a:gd name="adj" fmla="val 19708"/>
            </a:avLst>
          </a:prstGeom>
          <a:solidFill>
            <a:srgbClr val="DECEE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noProof="0" dirty="0">
              <a:solidFill>
                <a:schemeClr val="tx1"/>
              </a:solidFill>
            </a:endParaRPr>
          </a:p>
          <a:p>
            <a:r>
              <a:rPr lang="en-US" noProof="0" dirty="0">
                <a:solidFill>
                  <a:schemeClr val="tx1"/>
                </a:solidFill>
              </a:rPr>
              <a:t>Synodal habits:</a:t>
            </a:r>
          </a:p>
          <a:p>
            <a:r>
              <a:rPr lang="en-US" sz="2000" b="1" noProof="0" dirty="0">
                <a:solidFill>
                  <a:schemeClr val="tx1"/>
                </a:solidFill>
              </a:rPr>
              <a:t>Conversations in the Spirit, Community Discernment, Gifts &amp; Talents, Co-Responsibility</a:t>
            </a:r>
          </a:p>
        </p:txBody>
      </p:sp>
      <p:sp>
        <p:nvSpPr>
          <p:cNvPr id="7" name="Arrow: Pentagon 6">
            <a:extLst>
              <a:ext uri="{FF2B5EF4-FFF2-40B4-BE49-F238E27FC236}">
                <a16:creationId xmlns:a16="http://schemas.microsoft.com/office/drawing/2014/main" id="{0426FD86-A3B8-5C62-7709-149A8012C05D}"/>
              </a:ext>
            </a:extLst>
          </p:cNvPr>
          <p:cNvSpPr/>
          <p:nvPr/>
        </p:nvSpPr>
        <p:spPr>
          <a:xfrm>
            <a:off x="8422137" y="3249630"/>
            <a:ext cx="1432422" cy="1455787"/>
          </a:xfrm>
          <a:prstGeom prst="homePlate">
            <a:avLst>
              <a:gd name="adj" fmla="val 21272"/>
            </a:avLst>
          </a:prstGeom>
          <a:solidFill>
            <a:schemeClr val="accent1">
              <a:lumMod val="40000"/>
              <a:lumOff val="60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dirty="0">
                <a:solidFill>
                  <a:sysClr val="windowText" lastClr="000000"/>
                </a:solidFill>
              </a:rPr>
              <a:t>How do we know is working?</a:t>
            </a:r>
          </a:p>
        </p:txBody>
      </p:sp>
      <p:sp>
        <p:nvSpPr>
          <p:cNvPr id="8" name="Arrow: Pentagon 7">
            <a:extLst>
              <a:ext uri="{FF2B5EF4-FFF2-40B4-BE49-F238E27FC236}">
                <a16:creationId xmlns:a16="http://schemas.microsoft.com/office/drawing/2014/main" id="{08F214BD-DE64-26A1-B98D-527CEC6EC232}"/>
              </a:ext>
            </a:extLst>
          </p:cNvPr>
          <p:cNvSpPr/>
          <p:nvPr/>
        </p:nvSpPr>
        <p:spPr>
          <a:xfrm>
            <a:off x="5471342" y="3242577"/>
            <a:ext cx="1432422" cy="1455787"/>
          </a:xfrm>
          <a:prstGeom prst="homePlate">
            <a:avLst>
              <a:gd name="adj" fmla="val 21272"/>
            </a:avLst>
          </a:prstGeom>
          <a:solidFill>
            <a:schemeClr val="accent1">
              <a:lumMod val="40000"/>
              <a:lumOff val="60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dirty="0">
                <a:solidFill>
                  <a:sysClr val="windowText" lastClr="000000"/>
                </a:solidFill>
              </a:rPr>
              <a:t>Who will lead which initiatives?</a:t>
            </a:r>
          </a:p>
        </p:txBody>
      </p:sp>
      <p:sp>
        <p:nvSpPr>
          <p:cNvPr id="9" name="Arrow: Pentagon 8">
            <a:extLst>
              <a:ext uri="{FF2B5EF4-FFF2-40B4-BE49-F238E27FC236}">
                <a16:creationId xmlns:a16="http://schemas.microsoft.com/office/drawing/2014/main" id="{F0523687-FEBA-E2FE-D37D-8348F28C70F4}"/>
              </a:ext>
            </a:extLst>
          </p:cNvPr>
          <p:cNvSpPr/>
          <p:nvPr/>
        </p:nvSpPr>
        <p:spPr>
          <a:xfrm>
            <a:off x="6904403" y="3242577"/>
            <a:ext cx="1432422" cy="1455787"/>
          </a:xfrm>
          <a:prstGeom prst="homePlate">
            <a:avLst>
              <a:gd name="adj" fmla="val 21272"/>
            </a:avLst>
          </a:prstGeom>
          <a:solidFill>
            <a:schemeClr val="accent1">
              <a:lumMod val="40000"/>
              <a:lumOff val="60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dirty="0">
                <a:solidFill>
                  <a:sysClr val="windowText" lastClr="000000"/>
                </a:solidFill>
              </a:rPr>
              <a:t>What resources do we need for logical success?</a:t>
            </a:r>
          </a:p>
        </p:txBody>
      </p:sp>
      <p:sp>
        <p:nvSpPr>
          <p:cNvPr id="10" name="Arrow: Pentagon 9">
            <a:extLst>
              <a:ext uri="{FF2B5EF4-FFF2-40B4-BE49-F238E27FC236}">
                <a16:creationId xmlns:a16="http://schemas.microsoft.com/office/drawing/2014/main" id="{F58B6411-D73B-D6F5-19A1-274A18A83377}"/>
              </a:ext>
            </a:extLst>
          </p:cNvPr>
          <p:cNvSpPr/>
          <p:nvPr/>
        </p:nvSpPr>
        <p:spPr>
          <a:xfrm>
            <a:off x="1172478" y="3242577"/>
            <a:ext cx="1432422" cy="1455787"/>
          </a:xfrm>
          <a:prstGeom prst="homePlate">
            <a:avLst>
              <a:gd name="adj" fmla="val 21272"/>
            </a:avLst>
          </a:prstGeom>
          <a:solidFill>
            <a:schemeClr val="accent1">
              <a:lumMod val="40000"/>
              <a:lumOff val="60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dirty="0">
                <a:solidFill>
                  <a:sysClr val="windowText" lastClr="000000"/>
                </a:solidFill>
              </a:rPr>
              <a:t>Where are we?</a:t>
            </a:r>
          </a:p>
          <a:p>
            <a:pPr algn="ctr"/>
            <a:endParaRPr lang="en-US" dirty="0">
              <a:solidFill>
                <a:sysClr val="windowText" lastClr="000000"/>
              </a:solidFill>
            </a:endParaRPr>
          </a:p>
          <a:p>
            <a:pPr algn="ctr"/>
            <a:r>
              <a:rPr lang="en-US" dirty="0">
                <a:solidFill>
                  <a:sysClr val="windowText" lastClr="000000"/>
                </a:solidFill>
              </a:rPr>
              <a:t>Why are we here?</a:t>
            </a:r>
          </a:p>
        </p:txBody>
      </p:sp>
      <p:sp>
        <p:nvSpPr>
          <p:cNvPr id="11" name="Arrow: Pentagon 10">
            <a:extLst>
              <a:ext uri="{FF2B5EF4-FFF2-40B4-BE49-F238E27FC236}">
                <a16:creationId xmlns:a16="http://schemas.microsoft.com/office/drawing/2014/main" id="{5180ED9F-259C-EF55-D6E0-E6A7DB65DBA2}"/>
              </a:ext>
            </a:extLst>
          </p:cNvPr>
          <p:cNvSpPr/>
          <p:nvPr/>
        </p:nvSpPr>
        <p:spPr>
          <a:xfrm>
            <a:off x="4038600" y="3242577"/>
            <a:ext cx="1432422" cy="1455787"/>
          </a:xfrm>
          <a:prstGeom prst="homePlate">
            <a:avLst>
              <a:gd name="adj" fmla="val 21272"/>
            </a:avLst>
          </a:prstGeom>
          <a:solidFill>
            <a:schemeClr val="accent1">
              <a:lumMod val="40000"/>
              <a:lumOff val="60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dirty="0">
                <a:solidFill>
                  <a:sysClr val="windowText" lastClr="000000"/>
                </a:solidFill>
              </a:rPr>
              <a:t>What do we do to get there?</a:t>
            </a:r>
          </a:p>
        </p:txBody>
      </p:sp>
      <p:sp>
        <p:nvSpPr>
          <p:cNvPr id="12" name="Arrow: Pentagon 11">
            <a:extLst>
              <a:ext uri="{FF2B5EF4-FFF2-40B4-BE49-F238E27FC236}">
                <a16:creationId xmlns:a16="http://schemas.microsoft.com/office/drawing/2014/main" id="{2FC569A0-D3F1-598F-3DD1-F39F08A09232}"/>
              </a:ext>
            </a:extLst>
          </p:cNvPr>
          <p:cNvSpPr/>
          <p:nvPr/>
        </p:nvSpPr>
        <p:spPr>
          <a:xfrm>
            <a:off x="2605539" y="3242577"/>
            <a:ext cx="1432422" cy="1455787"/>
          </a:xfrm>
          <a:prstGeom prst="homePlate">
            <a:avLst>
              <a:gd name="adj" fmla="val 21272"/>
            </a:avLst>
          </a:prstGeom>
          <a:solidFill>
            <a:schemeClr val="accent1">
              <a:lumMod val="40000"/>
              <a:lumOff val="60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s-MX" dirty="0">
                <a:solidFill>
                  <a:sysClr val="windowText" lastClr="000000"/>
                </a:solidFill>
              </a:rPr>
              <a:t>W</a:t>
            </a:r>
            <a:r>
              <a:rPr lang="en-US" dirty="0">
                <a:solidFill>
                  <a:sysClr val="windowText" lastClr="000000"/>
                </a:solidFill>
              </a:rPr>
              <a:t>here do we want to go?</a:t>
            </a:r>
          </a:p>
        </p:txBody>
      </p:sp>
    </p:spTree>
    <p:extLst>
      <p:ext uri="{BB962C8B-B14F-4D97-AF65-F5344CB8AC3E}">
        <p14:creationId xmlns:p14="http://schemas.microsoft.com/office/powerpoint/2010/main" val="2623000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96BF3-2887-0451-6BF4-542B129C4D48}"/>
              </a:ext>
            </a:extLst>
          </p:cNvPr>
          <p:cNvSpPr>
            <a:spLocks noGrp="1"/>
          </p:cNvSpPr>
          <p:nvPr>
            <p:ph type="title"/>
          </p:nvPr>
        </p:nvSpPr>
        <p:spPr/>
        <p:txBody>
          <a:bodyPr/>
          <a:lstStyle/>
          <a:p>
            <a:r>
              <a:rPr lang="en-US" dirty="0"/>
              <a:t>Missionary Challenge</a:t>
            </a:r>
          </a:p>
        </p:txBody>
      </p:sp>
      <p:sp>
        <p:nvSpPr>
          <p:cNvPr id="3" name="Content Placeholder 2">
            <a:extLst>
              <a:ext uri="{FF2B5EF4-FFF2-40B4-BE49-F238E27FC236}">
                <a16:creationId xmlns:a16="http://schemas.microsoft.com/office/drawing/2014/main" id="{6DB8071B-A057-7A91-C304-25AC402C647E}"/>
              </a:ext>
            </a:extLst>
          </p:cNvPr>
          <p:cNvSpPr>
            <a:spLocks noGrp="1"/>
          </p:cNvSpPr>
          <p:nvPr>
            <p:ph idx="1"/>
          </p:nvPr>
        </p:nvSpPr>
        <p:spPr/>
        <p:txBody>
          <a:bodyPr/>
          <a:lstStyle/>
          <a:p>
            <a:endParaRPr lang="en-US" dirty="0"/>
          </a:p>
          <a:p>
            <a:r>
              <a:rPr lang="en-US" dirty="0"/>
              <a:t>Who is missing?</a:t>
            </a:r>
          </a:p>
          <a:p>
            <a:endParaRPr lang="en-US" dirty="0"/>
          </a:p>
          <a:p>
            <a:r>
              <a:rPr lang="en-US" dirty="0"/>
              <a:t>Where are we called outward?</a:t>
            </a:r>
          </a:p>
        </p:txBody>
      </p:sp>
      <p:sp>
        <p:nvSpPr>
          <p:cNvPr id="4" name="Footer Placeholder 3">
            <a:extLst>
              <a:ext uri="{FF2B5EF4-FFF2-40B4-BE49-F238E27FC236}">
                <a16:creationId xmlns:a16="http://schemas.microsoft.com/office/drawing/2014/main" id="{01A0B7F6-0605-C1A1-3483-AE05163C38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E5B5E574-B240-82B5-97D4-A1AD2F085BB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6606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45939-5CF6-CF06-8307-2EDA22718362}"/>
              </a:ext>
            </a:extLst>
          </p:cNvPr>
          <p:cNvSpPr>
            <a:spLocks noGrp="1"/>
          </p:cNvSpPr>
          <p:nvPr>
            <p:ph type="title"/>
          </p:nvPr>
        </p:nvSpPr>
        <p:spPr/>
        <p:txBody>
          <a:bodyPr/>
          <a:lstStyle/>
          <a:p>
            <a:r>
              <a:rPr lang="en-US" dirty="0"/>
              <a:t>Implementation</a:t>
            </a:r>
          </a:p>
        </p:txBody>
      </p:sp>
      <p:sp>
        <p:nvSpPr>
          <p:cNvPr id="3" name="Content Placeholder 2">
            <a:extLst>
              <a:ext uri="{FF2B5EF4-FFF2-40B4-BE49-F238E27FC236}">
                <a16:creationId xmlns:a16="http://schemas.microsoft.com/office/drawing/2014/main" id="{DBEB2EC3-6686-4136-C17D-C4D921F3DC5C}"/>
              </a:ext>
            </a:extLst>
          </p:cNvPr>
          <p:cNvSpPr>
            <a:spLocks noGrp="1"/>
          </p:cNvSpPr>
          <p:nvPr>
            <p:ph idx="1"/>
          </p:nvPr>
        </p:nvSpPr>
        <p:spPr/>
        <p:txBody>
          <a:bodyPr/>
          <a:lstStyle/>
          <a:p>
            <a:r>
              <a:rPr lang="en-US" sz="3200" dirty="0"/>
              <a:t>How can </a:t>
            </a:r>
            <a:r>
              <a:rPr lang="en-US" sz="3200" u="sng" dirty="0"/>
              <a:t>you</a:t>
            </a:r>
            <a:r>
              <a:rPr lang="en-US" sz="3200" dirty="0"/>
              <a:t> further develop the concept of discernment in your diocese?</a:t>
            </a:r>
          </a:p>
          <a:p>
            <a:endParaRPr lang="en-US" sz="3200" dirty="0"/>
          </a:p>
          <a:p>
            <a:r>
              <a:rPr lang="en-US" sz="3200" dirty="0"/>
              <a:t>How will </a:t>
            </a:r>
            <a:r>
              <a:rPr lang="en-US" sz="3200" u="sng" dirty="0"/>
              <a:t>you</a:t>
            </a:r>
            <a:r>
              <a:rPr lang="en-US" sz="3200" dirty="0"/>
              <a:t> infuse synodality with a focus on mission into the work/training you do with parishes around planning?</a:t>
            </a:r>
          </a:p>
          <a:p>
            <a:endParaRPr lang="en-US" dirty="0"/>
          </a:p>
        </p:txBody>
      </p:sp>
      <p:sp>
        <p:nvSpPr>
          <p:cNvPr id="4" name="Footer Placeholder 3">
            <a:extLst>
              <a:ext uri="{FF2B5EF4-FFF2-40B4-BE49-F238E27FC236}">
                <a16:creationId xmlns:a16="http://schemas.microsoft.com/office/drawing/2014/main" id="{2D9B4C22-F2F8-6337-EBF2-FAAD75A8795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B8C487E5-9360-A943-C510-C6190FE5344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0227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1 Título"/>
          <p:cNvSpPr>
            <a:spLocks noGrp="1"/>
          </p:cNvSpPr>
          <p:nvPr>
            <p:ph type="title"/>
          </p:nvPr>
        </p:nvSpPr>
        <p:spPr>
          <a:xfrm>
            <a:off x="838200" y="365125"/>
            <a:ext cx="9834350" cy="1325563"/>
          </a:xfrm>
        </p:spPr>
        <p:txBody>
          <a:bodyPr/>
          <a:lstStyle/>
          <a:p>
            <a:r>
              <a:rPr lang="en-US" noProof="0" dirty="0"/>
              <a:t>Godspeed	</a:t>
            </a:r>
          </a:p>
        </p:txBody>
      </p:sp>
      <p:sp>
        <p:nvSpPr>
          <p:cNvPr id="41988" name="3 Marcador de contenido"/>
          <p:cNvSpPr>
            <a:spLocks noGrp="1"/>
          </p:cNvSpPr>
          <p:nvPr>
            <p:ph idx="1"/>
          </p:nvPr>
        </p:nvSpPr>
        <p:spPr>
          <a:xfrm>
            <a:off x="1816254" y="1641662"/>
            <a:ext cx="6794345" cy="4351338"/>
          </a:xfrm>
        </p:spPr>
        <p:txBody>
          <a:bodyPr>
            <a:normAutofit/>
          </a:bodyPr>
          <a:lstStyle/>
          <a:p>
            <a:pPr marL="0" indent="0">
              <a:buNone/>
            </a:pPr>
            <a:r>
              <a:rPr lang="en-US" noProof="0" dirty="0"/>
              <a:t>May Our Lord, Giver of Life</a:t>
            </a:r>
            <a:br>
              <a:rPr lang="en-US" noProof="0" dirty="0"/>
            </a:br>
            <a:r>
              <a:rPr lang="en-US" dirty="0"/>
              <a:t>grant you with all you need</a:t>
            </a:r>
            <a:br>
              <a:rPr lang="en-US" dirty="0"/>
            </a:br>
            <a:r>
              <a:rPr lang="en-US" dirty="0"/>
              <a:t>to respond to your individual call</a:t>
            </a:r>
            <a:br>
              <a:rPr lang="en-US" dirty="0"/>
            </a:br>
            <a:r>
              <a:rPr lang="en-US" dirty="0"/>
              <a:t>and our shared Mission.</a:t>
            </a:r>
            <a:endParaRPr lang="en-US" noProof="0" dirty="0"/>
          </a:p>
          <a:p>
            <a:pPr marL="0" indent="0">
              <a:buNone/>
            </a:pPr>
            <a:endParaRPr lang="en-US" noProof="0" dirty="0"/>
          </a:p>
          <a:p>
            <a:pPr marL="0" indent="0">
              <a:buNone/>
            </a:pPr>
            <a:endParaRPr lang="en-US" dirty="0"/>
          </a:p>
          <a:p>
            <a:pPr marL="0" indent="0">
              <a:buNone/>
            </a:pPr>
            <a:r>
              <a:rPr lang="en-US" sz="2600" noProof="0" dirty="0"/>
              <a:t>Jim Barrette		</a:t>
            </a:r>
            <a:r>
              <a:rPr lang="en-US" sz="2600" noProof="0" dirty="0">
                <a:hlinkClick r:id="rId3"/>
              </a:rPr>
              <a:t>jbarrette@archgh.org</a:t>
            </a:r>
            <a:endParaRPr lang="en-US" sz="2600" noProof="0" dirty="0"/>
          </a:p>
          <a:p>
            <a:pPr marL="0" indent="0">
              <a:buNone/>
            </a:pPr>
            <a:r>
              <a:rPr lang="en-US" sz="2600" noProof="0" dirty="0"/>
              <a:t>			713 741-8785</a:t>
            </a:r>
          </a:p>
          <a:p>
            <a:pPr marL="0" indent="0">
              <a:buNone/>
            </a:pPr>
            <a:r>
              <a:rPr lang="en-US" sz="2600" noProof="0" dirty="0"/>
              <a:t>Ricardo Medina	</a:t>
            </a:r>
            <a:r>
              <a:rPr lang="en-US" sz="2600" noProof="0" dirty="0">
                <a:hlinkClick r:id="rId4"/>
              </a:rPr>
              <a:t>rmedina@archgh.org</a:t>
            </a:r>
            <a:endParaRPr lang="en-US" sz="2600" noProof="0" dirty="0"/>
          </a:p>
          <a:p>
            <a:pPr marL="0" indent="0">
              <a:buNone/>
            </a:pPr>
            <a:r>
              <a:rPr lang="en-US" sz="2600" dirty="0"/>
              <a:t>			713 741-8710</a:t>
            </a:r>
            <a:endParaRPr lang="en-US" sz="2600" noProof="0" dirty="0"/>
          </a:p>
        </p:txBody>
      </p:sp>
      <p:sp>
        <p:nvSpPr>
          <p:cNvPr id="3" name="2 Marcador de número de diapositiva"/>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5462B5-4D96-4853-B46D-F6EE15B75317}"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F67F2-68AA-5B1F-B866-29CF208E94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3998F3-61C4-B4F3-EC82-1CC9CDCE09EB}"/>
              </a:ext>
            </a:extLst>
          </p:cNvPr>
          <p:cNvSpPr>
            <a:spLocks noGrp="1"/>
          </p:cNvSpPr>
          <p:nvPr>
            <p:ph type="title"/>
          </p:nvPr>
        </p:nvSpPr>
        <p:spPr>
          <a:xfrm>
            <a:off x="838199" y="365125"/>
            <a:ext cx="9980597" cy="1325563"/>
          </a:xfrm>
        </p:spPr>
        <p:txBody>
          <a:bodyPr/>
          <a:lstStyle/>
          <a:p>
            <a:r>
              <a:rPr lang="en-US" dirty="0"/>
              <a:t>Why the Parish Pastoral Council Matters Today</a:t>
            </a:r>
          </a:p>
        </p:txBody>
      </p:sp>
      <p:sp>
        <p:nvSpPr>
          <p:cNvPr id="3" name="Content Placeholder 2">
            <a:extLst>
              <a:ext uri="{FF2B5EF4-FFF2-40B4-BE49-F238E27FC236}">
                <a16:creationId xmlns:a16="http://schemas.microsoft.com/office/drawing/2014/main" id="{E5C53ED0-F762-1C08-8C3B-D77C38DDC665}"/>
              </a:ext>
            </a:extLst>
          </p:cNvPr>
          <p:cNvSpPr>
            <a:spLocks noGrp="1"/>
          </p:cNvSpPr>
          <p:nvPr>
            <p:ph idx="1"/>
          </p:nvPr>
        </p:nvSpPr>
        <p:spPr/>
        <p:txBody>
          <a:bodyPr>
            <a:normAutofit/>
          </a:bodyPr>
          <a:lstStyle/>
          <a:p>
            <a:endParaRPr lang="en-US" sz="2800" dirty="0"/>
          </a:p>
          <a:p>
            <a:r>
              <a:rPr lang="en-US" sz="2800" dirty="0"/>
              <a:t>Decline of maintenance models</a:t>
            </a:r>
          </a:p>
          <a:p>
            <a:endParaRPr lang="en-US" sz="2800" dirty="0"/>
          </a:p>
          <a:p>
            <a:r>
              <a:rPr lang="en-US" sz="2800" dirty="0"/>
              <a:t>Rise of synodality</a:t>
            </a:r>
          </a:p>
          <a:p>
            <a:endParaRPr lang="en-US" sz="2800" dirty="0"/>
          </a:p>
          <a:p>
            <a:r>
              <a:rPr lang="en-US" sz="2800" dirty="0"/>
              <a:t>Need live out our co-responsibility</a:t>
            </a:r>
          </a:p>
          <a:p>
            <a:endParaRPr lang="en-US" sz="2800" dirty="0"/>
          </a:p>
        </p:txBody>
      </p:sp>
      <p:sp>
        <p:nvSpPr>
          <p:cNvPr id="4" name="Footer Placeholder 3">
            <a:extLst>
              <a:ext uri="{FF2B5EF4-FFF2-40B4-BE49-F238E27FC236}">
                <a16:creationId xmlns:a16="http://schemas.microsoft.com/office/drawing/2014/main" id="{E61E1AC3-413D-D2B1-CBA8-1A493E666CC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A145CCA3-BF0F-205B-EE28-ABCEACF56FB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288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C4A45-EF0C-B352-124F-D6B418B5D3D5}"/>
              </a:ext>
            </a:extLst>
          </p:cNvPr>
          <p:cNvSpPr>
            <a:spLocks noGrp="1"/>
          </p:cNvSpPr>
          <p:nvPr>
            <p:ph type="title"/>
          </p:nvPr>
        </p:nvSpPr>
        <p:spPr>
          <a:xfrm>
            <a:off x="838199" y="365125"/>
            <a:ext cx="9980597" cy="1325563"/>
          </a:xfrm>
        </p:spPr>
        <p:txBody>
          <a:bodyPr/>
          <a:lstStyle/>
          <a:p>
            <a:r>
              <a:rPr lang="en-US" dirty="0"/>
              <a:t>Parish Pastoral Councils and Planning</a:t>
            </a:r>
          </a:p>
        </p:txBody>
      </p:sp>
      <p:sp>
        <p:nvSpPr>
          <p:cNvPr id="3" name="Content Placeholder 2">
            <a:extLst>
              <a:ext uri="{FF2B5EF4-FFF2-40B4-BE49-F238E27FC236}">
                <a16:creationId xmlns:a16="http://schemas.microsoft.com/office/drawing/2014/main" id="{BD26A2C2-46BC-A8E7-E4A6-9C872583D91D}"/>
              </a:ext>
            </a:extLst>
          </p:cNvPr>
          <p:cNvSpPr>
            <a:spLocks noGrp="1"/>
          </p:cNvSpPr>
          <p:nvPr>
            <p:ph idx="1"/>
          </p:nvPr>
        </p:nvSpPr>
        <p:spPr/>
        <p:txBody>
          <a:bodyPr>
            <a:normAutofit/>
          </a:bodyPr>
          <a:lstStyle/>
          <a:p>
            <a:endParaRPr lang="en-US" sz="2800" dirty="0"/>
          </a:p>
          <a:p>
            <a:endParaRPr lang="en-US" sz="2800" dirty="0"/>
          </a:p>
          <a:p>
            <a:r>
              <a:rPr lang="en-US" sz="4000" dirty="0"/>
              <a:t>Discernment</a:t>
            </a:r>
          </a:p>
          <a:p>
            <a:endParaRPr lang="en-US" sz="4000" dirty="0"/>
          </a:p>
          <a:p>
            <a:r>
              <a:rPr lang="en-US" sz="4000" dirty="0"/>
              <a:t>Pastoral Planning</a:t>
            </a:r>
          </a:p>
          <a:p>
            <a:endParaRPr lang="en-US" sz="2800" dirty="0"/>
          </a:p>
        </p:txBody>
      </p:sp>
      <p:sp>
        <p:nvSpPr>
          <p:cNvPr id="4" name="Footer Placeholder 3">
            <a:extLst>
              <a:ext uri="{FF2B5EF4-FFF2-40B4-BE49-F238E27FC236}">
                <a16:creationId xmlns:a16="http://schemas.microsoft.com/office/drawing/2014/main" id="{94AB695D-6200-03D6-EBF9-4B38F328A2C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900EAE69-7853-3FBB-109E-8194EC3AFF2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9761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D5E52-08EA-B03F-AD9B-4198D0669988}"/>
              </a:ext>
            </a:extLst>
          </p:cNvPr>
          <p:cNvSpPr>
            <a:spLocks noGrp="1"/>
          </p:cNvSpPr>
          <p:nvPr>
            <p:ph type="title"/>
          </p:nvPr>
        </p:nvSpPr>
        <p:spPr/>
        <p:txBody>
          <a:bodyPr/>
          <a:lstStyle/>
          <a:p>
            <a:r>
              <a:rPr lang="en-US" dirty="0"/>
              <a:t>Theological Foundations</a:t>
            </a:r>
          </a:p>
        </p:txBody>
      </p:sp>
      <p:sp>
        <p:nvSpPr>
          <p:cNvPr id="3" name="Content Placeholder 2">
            <a:extLst>
              <a:ext uri="{FF2B5EF4-FFF2-40B4-BE49-F238E27FC236}">
                <a16:creationId xmlns:a16="http://schemas.microsoft.com/office/drawing/2014/main" id="{A4C5A7F8-3D5C-75DA-A93D-6FE41FCBCE5C}"/>
              </a:ext>
            </a:extLst>
          </p:cNvPr>
          <p:cNvSpPr>
            <a:spLocks noGrp="1"/>
          </p:cNvSpPr>
          <p:nvPr>
            <p:ph idx="1"/>
          </p:nvPr>
        </p:nvSpPr>
        <p:spPr/>
        <p:txBody>
          <a:bodyPr/>
          <a:lstStyle/>
          <a:p>
            <a:r>
              <a:rPr lang="en-US" dirty="0"/>
              <a:t>Baptismal call – call to holiness</a:t>
            </a:r>
          </a:p>
          <a:p>
            <a:endParaRPr lang="en-US" dirty="0"/>
          </a:p>
          <a:p>
            <a:r>
              <a:rPr lang="en-US" dirty="0"/>
              <a:t>Parish as missionary community</a:t>
            </a:r>
          </a:p>
          <a:p>
            <a:endParaRPr lang="en-US" dirty="0"/>
          </a:p>
          <a:p>
            <a:r>
              <a:rPr lang="en-US" dirty="0"/>
              <a:t>Synodality – Communion, Participation, and Mission</a:t>
            </a:r>
          </a:p>
        </p:txBody>
      </p:sp>
      <p:sp>
        <p:nvSpPr>
          <p:cNvPr id="4" name="Footer Placeholder 3">
            <a:extLst>
              <a:ext uri="{FF2B5EF4-FFF2-40B4-BE49-F238E27FC236}">
                <a16:creationId xmlns:a16="http://schemas.microsoft.com/office/drawing/2014/main" id="{B209B11E-B8CC-1816-BB36-31B26D2AD5E0}"/>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D413C07C-10B9-6142-6DE0-1139B31E95B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6168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4F61-75C6-9940-4FC6-48748813D8A8}"/>
              </a:ext>
            </a:extLst>
          </p:cNvPr>
          <p:cNvSpPr>
            <a:spLocks noGrp="1"/>
          </p:cNvSpPr>
          <p:nvPr>
            <p:ph type="title"/>
          </p:nvPr>
        </p:nvSpPr>
        <p:spPr/>
        <p:txBody>
          <a:bodyPr/>
          <a:lstStyle/>
          <a:p>
            <a:r>
              <a:rPr lang="en-US" dirty="0"/>
              <a:t>To Be Clear, a PPC is…</a:t>
            </a:r>
          </a:p>
        </p:txBody>
      </p:sp>
      <p:sp>
        <p:nvSpPr>
          <p:cNvPr id="3" name="Content Placeholder 2">
            <a:extLst>
              <a:ext uri="{FF2B5EF4-FFF2-40B4-BE49-F238E27FC236}">
                <a16:creationId xmlns:a16="http://schemas.microsoft.com/office/drawing/2014/main" id="{D1F8EA2C-D315-A47B-3EE8-88163D5B56BD}"/>
              </a:ext>
            </a:extLst>
          </p:cNvPr>
          <p:cNvSpPr>
            <a:spLocks noGrp="1"/>
          </p:cNvSpPr>
          <p:nvPr>
            <p:ph idx="1"/>
          </p:nvPr>
        </p:nvSpPr>
        <p:spPr/>
        <p:txBody>
          <a:bodyPr>
            <a:normAutofit lnSpcReduction="10000"/>
          </a:bodyPr>
          <a:lstStyle/>
          <a:p>
            <a:r>
              <a:rPr lang="en-US" dirty="0"/>
              <a:t>Not an operations center</a:t>
            </a:r>
          </a:p>
          <a:p>
            <a:endParaRPr lang="en-US" dirty="0"/>
          </a:p>
          <a:p>
            <a:r>
              <a:rPr lang="en-US" dirty="0"/>
              <a:t>Not a logistics team</a:t>
            </a:r>
          </a:p>
          <a:p>
            <a:endParaRPr lang="en-US" dirty="0"/>
          </a:p>
          <a:p>
            <a:r>
              <a:rPr lang="en-US" dirty="0"/>
              <a:t>Not a board</a:t>
            </a:r>
          </a:p>
          <a:p>
            <a:endParaRPr lang="en-US" dirty="0"/>
          </a:p>
          <a:p>
            <a:r>
              <a:rPr lang="en-US" dirty="0"/>
              <a:t>Not a democracy</a:t>
            </a:r>
          </a:p>
          <a:p>
            <a:endParaRPr lang="en-US" dirty="0"/>
          </a:p>
          <a:p>
            <a:r>
              <a:rPr lang="en-US" dirty="0"/>
              <a:t>“The Synod is not a parliament… its protagonist is the Holy Spirit.” </a:t>
            </a:r>
          </a:p>
          <a:p>
            <a:pPr marL="0" indent="0">
              <a:buNone/>
            </a:pPr>
            <a:r>
              <a:rPr lang="en-US" sz="2000" dirty="0"/>
              <a:t>	Pope Francis</a:t>
            </a:r>
          </a:p>
        </p:txBody>
      </p:sp>
      <p:sp>
        <p:nvSpPr>
          <p:cNvPr id="4" name="Footer Placeholder 3">
            <a:extLst>
              <a:ext uri="{FF2B5EF4-FFF2-40B4-BE49-F238E27FC236}">
                <a16:creationId xmlns:a16="http://schemas.microsoft.com/office/drawing/2014/main" id="{171B182F-A1C6-3D7F-051B-38491623FC1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858326F3-4A1F-10AC-BA05-DD529CB9A47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482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1000"/>
                                        <p:tgtEl>
                                          <p:spTgt spid="3">
                                            <p:txEl>
                                              <p:pRg st="9" end="9"/>
                                            </p:txEl>
                                          </p:spTgt>
                                        </p:tgtEl>
                                      </p:cBhvr>
                                    </p:animEffect>
                                    <p:anim calcmode="lin" valueType="num">
                                      <p:cBhvr>
                                        <p:cTn id="2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5FB6E-04CE-D745-0026-DEB9E68B0E79}"/>
            </a:ext>
          </a:extLst>
        </p:cNvPr>
        <p:cNvGrpSpPr/>
        <p:nvPr/>
      </p:nvGrpSpPr>
      <p:grpSpPr>
        <a:xfrm>
          <a:off x="0" y="0"/>
          <a:ext cx="0" cy="0"/>
          <a:chOff x="0" y="0"/>
          <a:chExt cx="0" cy="0"/>
        </a:xfrm>
      </p:grpSpPr>
      <p:sp>
        <p:nvSpPr>
          <p:cNvPr id="2" name="1 Título">
            <a:extLst>
              <a:ext uri="{FF2B5EF4-FFF2-40B4-BE49-F238E27FC236}">
                <a16:creationId xmlns:a16="http://schemas.microsoft.com/office/drawing/2014/main" id="{A028D459-0CED-B99F-7862-B71686261F8B}"/>
              </a:ext>
            </a:extLst>
          </p:cNvPr>
          <p:cNvSpPr>
            <a:spLocks noGrp="1"/>
          </p:cNvSpPr>
          <p:nvPr>
            <p:ph type="title"/>
          </p:nvPr>
        </p:nvSpPr>
        <p:spPr>
          <a:xfrm>
            <a:off x="838200" y="365125"/>
            <a:ext cx="9834350" cy="1325563"/>
          </a:xfrm>
        </p:spPr>
        <p:txBody>
          <a:bodyPr/>
          <a:lstStyle/>
          <a:p>
            <a:r>
              <a:rPr lang="en-US" noProof="0" dirty="0"/>
              <a:t>What is Discernment?</a:t>
            </a:r>
          </a:p>
        </p:txBody>
      </p:sp>
      <p:sp>
        <p:nvSpPr>
          <p:cNvPr id="3" name="2 Marcador de contenido">
            <a:extLst>
              <a:ext uri="{FF2B5EF4-FFF2-40B4-BE49-F238E27FC236}">
                <a16:creationId xmlns:a16="http://schemas.microsoft.com/office/drawing/2014/main" id="{A1032602-73EB-7403-A932-D7A3F98D0394}"/>
              </a:ext>
            </a:extLst>
          </p:cNvPr>
          <p:cNvSpPr>
            <a:spLocks noGrp="1"/>
          </p:cNvSpPr>
          <p:nvPr>
            <p:ph idx="1"/>
          </p:nvPr>
        </p:nvSpPr>
        <p:spPr>
          <a:xfrm>
            <a:off x="838200" y="1825625"/>
            <a:ext cx="10515600" cy="2295525"/>
          </a:xfrm>
        </p:spPr>
        <p:txBody>
          <a:bodyPr>
            <a:normAutofit/>
          </a:bodyPr>
          <a:lstStyle/>
          <a:p>
            <a:endParaRPr lang="en-US" noProof="0" dirty="0"/>
          </a:p>
          <a:p>
            <a:r>
              <a:rPr lang="en-US" noProof="0" dirty="0"/>
              <a:t>Listening to the Holy Spirit + Community</a:t>
            </a:r>
          </a:p>
          <a:p>
            <a:endParaRPr lang="en-US" noProof="0" dirty="0"/>
          </a:p>
          <a:p>
            <a:r>
              <a:rPr lang="en-US" noProof="0" dirty="0"/>
              <a:t>Not voting, debating, or efficiency</a:t>
            </a:r>
          </a:p>
          <a:p>
            <a:pPr marL="0" indent="0">
              <a:buNone/>
            </a:pPr>
            <a:endParaRPr lang="en-US" noProof="0" dirty="0"/>
          </a:p>
          <a:p>
            <a:pPr marL="0" indent="0">
              <a:buNone/>
            </a:pPr>
            <a:endParaRPr lang="en-US" noProof="0" dirty="0"/>
          </a:p>
        </p:txBody>
      </p:sp>
      <p:sp>
        <p:nvSpPr>
          <p:cNvPr id="4" name="3 Marcador de número de diapositiva">
            <a:extLst>
              <a:ext uri="{FF2B5EF4-FFF2-40B4-BE49-F238E27FC236}">
                <a16:creationId xmlns:a16="http://schemas.microsoft.com/office/drawing/2014/main" id="{5A277147-4876-6B73-199F-268415A5070F}"/>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319F5D-79FB-43F0-B4A1-FEF34EDB648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3455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890F8-9EAE-B906-7367-FB4E52947FF8}"/>
              </a:ext>
            </a:extLst>
          </p:cNvPr>
          <p:cNvSpPr>
            <a:spLocks noGrp="1"/>
          </p:cNvSpPr>
          <p:nvPr>
            <p:ph type="title"/>
          </p:nvPr>
        </p:nvSpPr>
        <p:spPr/>
        <p:txBody>
          <a:bodyPr/>
          <a:lstStyle/>
          <a:p>
            <a:r>
              <a:rPr lang="es-MX" dirty="0"/>
              <a:t>The ongoing practice and its fruits</a:t>
            </a:r>
            <a:endParaRPr lang="en-US" dirty="0"/>
          </a:p>
        </p:txBody>
      </p:sp>
      <p:sp>
        <p:nvSpPr>
          <p:cNvPr id="3" name="Content Placeholder 2">
            <a:extLst>
              <a:ext uri="{FF2B5EF4-FFF2-40B4-BE49-F238E27FC236}">
                <a16:creationId xmlns:a16="http://schemas.microsoft.com/office/drawing/2014/main" id="{9B02F699-7D17-D72D-E85C-1BA623C4EACB}"/>
              </a:ext>
            </a:extLst>
          </p:cNvPr>
          <p:cNvSpPr>
            <a:spLocks noGrp="1"/>
          </p:cNvSpPr>
          <p:nvPr>
            <p:ph idx="1"/>
          </p:nvPr>
        </p:nvSpPr>
        <p:spPr>
          <a:xfrm>
            <a:off x="1519450" y="1825625"/>
            <a:ext cx="9408526" cy="4351338"/>
          </a:xfrm>
        </p:spPr>
        <p:txBody>
          <a:bodyPr/>
          <a:lstStyle/>
          <a:p>
            <a:pPr marL="0" indent="0">
              <a:buNone/>
            </a:pPr>
            <a:r>
              <a:rPr lang="en-US" dirty="0"/>
              <a:t>We were able to witness the first fruits of the synodal journey that began in 2021, the simplest and most precious of which mature in the life of families, parishes, movements, small Christian communities, schools, and other movements. </a:t>
            </a:r>
          </a:p>
          <a:p>
            <a:pPr marL="0" indent="0">
              <a:buNone/>
            </a:pPr>
            <a:r>
              <a:rPr lang="en-US" dirty="0"/>
              <a:t>This is where the practice of conversation in the Spirit, community discernment, sharing of vocational gifts, and co-responsibility in the mission is growing. </a:t>
            </a:r>
          </a:p>
        </p:txBody>
      </p:sp>
      <p:sp>
        <p:nvSpPr>
          <p:cNvPr id="4" name="Footer Placeholder 3">
            <a:extLst>
              <a:ext uri="{FF2B5EF4-FFF2-40B4-BE49-F238E27FC236}">
                <a16:creationId xmlns:a16="http://schemas.microsoft.com/office/drawing/2014/main" id="{F8CBBB9A-FF7F-A181-421C-63F41D92179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4FA0714A-BB5B-1039-C016-45E71C8CC3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E90C5-F94A-4237-90D9-F2E57962BD76}" type="slidenum">
              <a:rPr kumimoji="0" lang="es-MX"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MX"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C649D00-5F47-C6FF-9534-E2C30F231DFA}"/>
              </a:ext>
            </a:extLst>
          </p:cNvPr>
          <p:cNvSpPr txBox="1"/>
          <p:nvPr/>
        </p:nvSpPr>
        <p:spPr>
          <a:xfrm>
            <a:off x="757516" y="1718051"/>
            <a:ext cx="662169"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4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7.</a:t>
            </a:r>
            <a:endParaRPr kumimoji="0" lang="en-US" sz="4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7" name="TextBox 6">
            <a:extLst>
              <a:ext uri="{FF2B5EF4-FFF2-40B4-BE49-F238E27FC236}">
                <a16:creationId xmlns:a16="http://schemas.microsoft.com/office/drawing/2014/main" id="{5772727F-30AE-3656-2D3E-B2E7C7D96C09}"/>
              </a:ext>
            </a:extLst>
          </p:cNvPr>
          <p:cNvSpPr txBox="1"/>
          <p:nvPr/>
        </p:nvSpPr>
        <p:spPr>
          <a:xfrm>
            <a:off x="631722" y="5565058"/>
            <a:ext cx="1062621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Source</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 Pope Francis and the Synod of Bishops (2024). </a:t>
            </a:r>
            <a:r>
              <a:rPr kumimoji="0" lang="en-US" sz="1600" b="0" i="1" u="none" strike="noStrike" kern="1200" cap="none" spc="0" normalizeH="0" baseline="0" noProof="0" dirty="0">
                <a:ln>
                  <a:noFill/>
                </a:ln>
                <a:solidFill>
                  <a:prstClr val="black"/>
                </a:solidFill>
                <a:effectLst/>
                <a:uLnTx/>
                <a:uFillTx/>
                <a:latin typeface="Calibri" panose="020F0502020204030204"/>
                <a:ea typeface="+mn-ea"/>
                <a:cs typeface="+mn-cs"/>
              </a:rPr>
              <a:t>For a Synodal Church. Final Document.</a:t>
            </a:r>
          </a:p>
        </p:txBody>
      </p:sp>
    </p:spTree>
    <p:extLst>
      <p:ext uri="{BB962C8B-B14F-4D97-AF65-F5344CB8AC3E}">
        <p14:creationId xmlns:p14="http://schemas.microsoft.com/office/powerpoint/2010/main" val="67845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82953-F617-9711-23DA-7C5B8950096A}"/>
              </a:ext>
            </a:extLst>
          </p:cNvPr>
          <p:cNvSpPr>
            <a:spLocks noGrp="1"/>
          </p:cNvSpPr>
          <p:nvPr>
            <p:ph type="title"/>
          </p:nvPr>
        </p:nvSpPr>
        <p:spPr/>
        <p:txBody>
          <a:bodyPr/>
          <a:lstStyle/>
          <a:p>
            <a:r>
              <a:rPr lang="en-US" dirty="0"/>
              <a:t>Begin with how you find new PPC members</a:t>
            </a:r>
          </a:p>
        </p:txBody>
      </p:sp>
      <p:sp>
        <p:nvSpPr>
          <p:cNvPr id="3" name="Content Placeholder 2">
            <a:extLst>
              <a:ext uri="{FF2B5EF4-FFF2-40B4-BE49-F238E27FC236}">
                <a16:creationId xmlns:a16="http://schemas.microsoft.com/office/drawing/2014/main" id="{722064A4-B4C0-723A-1DC4-62205C861904}"/>
              </a:ext>
            </a:extLst>
          </p:cNvPr>
          <p:cNvSpPr>
            <a:spLocks noGrp="1"/>
          </p:cNvSpPr>
          <p:nvPr>
            <p:ph idx="1"/>
          </p:nvPr>
        </p:nvSpPr>
        <p:spPr/>
        <p:txBody>
          <a:bodyPr/>
          <a:lstStyle/>
          <a:p>
            <a:endParaRPr lang="en-US" dirty="0"/>
          </a:p>
          <a:p>
            <a:r>
              <a:rPr lang="en-US" u="sng" dirty="0"/>
              <a:t>Discerning</a:t>
            </a:r>
            <a:r>
              <a:rPr lang="en-US" dirty="0"/>
              <a:t> new members begins with prayer and awareness of a “call”</a:t>
            </a:r>
          </a:p>
          <a:p>
            <a:endParaRPr lang="en-US" dirty="0"/>
          </a:p>
          <a:p>
            <a:r>
              <a:rPr lang="en-US" dirty="0"/>
              <a:t>Universal prayers at Sunday Mass</a:t>
            </a:r>
          </a:p>
          <a:p>
            <a:endParaRPr lang="en-US" dirty="0"/>
          </a:p>
          <a:p>
            <a:r>
              <a:rPr lang="en-US" dirty="0"/>
              <a:t>Description of aspects of a PPC in the bulletin:  Why, What, Who, How </a:t>
            </a:r>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26EC4151-48AF-54D6-21DB-2572197D3028}"/>
              </a:ext>
            </a:extLst>
          </p:cNvPr>
          <p:cNvSpPr>
            <a:spLocks noGrp="1"/>
          </p:cNvSpPr>
          <p:nvPr>
            <p:ph type="ftr" sz="quarter" idx="11"/>
          </p:nvPr>
        </p:nvSpPr>
        <p:spPr/>
        <p:txBody>
          <a:bodyPr/>
          <a:lstStyle/>
          <a:p>
            <a:endParaRPr lang="es-MX" dirty="0"/>
          </a:p>
        </p:txBody>
      </p:sp>
      <p:sp>
        <p:nvSpPr>
          <p:cNvPr id="5" name="Slide Number Placeholder 4">
            <a:extLst>
              <a:ext uri="{FF2B5EF4-FFF2-40B4-BE49-F238E27FC236}">
                <a16:creationId xmlns:a16="http://schemas.microsoft.com/office/drawing/2014/main" id="{22252890-A016-A3F9-F0E2-C0F0912F5EC7}"/>
              </a:ext>
            </a:extLst>
          </p:cNvPr>
          <p:cNvSpPr>
            <a:spLocks noGrp="1"/>
          </p:cNvSpPr>
          <p:nvPr>
            <p:ph type="sldNum" sz="quarter" idx="12"/>
          </p:nvPr>
        </p:nvSpPr>
        <p:spPr/>
        <p:txBody>
          <a:bodyPr/>
          <a:lstStyle/>
          <a:p>
            <a:fld id="{3F8E90C5-F94A-4237-90D9-F2E57962BD76}" type="slidenum">
              <a:rPr lang="es-MX" smtClean="0"/>
              <a:t>8</a:t>
            </a:fld>
            <a:endParaRPr lang="es-MX" dirty="0"/>
          </a:p>
        </p:txBody>
      </p:sp>
    </p:spTree>
    <p:extLst>
      <p:ext uri="{BB962C8B-B14F-4D97-AF65-F5344CB8AC3E}">
        <p14:creationId xmlns:p14="http://schemas.microsoft.com/office/powerpoint/2010/main" val="767002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8328A-E39F-A521-B377-330CD7344E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7E2AF-9DE2-7BD4-B3F8-A9A48A4D84DF}"/>
              </a:ext>
            </a:extLst>
          </p:cNvPr>
          <p:cNvSpPr>
            <a:spLocks noGrp="1"/>
          </p:cNvSpPr>
          <p:nvPr>
            <p:ph type="title"/>
          </p:nvPr>
        </p:nvSpPr>
        <p:spPr/>
        <p:txBody>
          <a:bodyPr/>
          <a:lstStyle/>
          <a:p>
            <a:r>
              <a:rPr lang="en-US" dirty="0"/>
              <a:t>Finding new PPC members</a:t>
            </a:r>
          </a:p>
        </p:txBody>
      </p:sp>
      <p:sp>
        <p:nvSpPr>
          <p:cNvPr id="3" name="Content Placeholder 2">
            <a:extLst>
              <a:ext uri="{FF2B5EF4-FFF2-40B4-BE49-F238E27FC236}">
                <a16:creationId xmlns:a16="http://schemas.microsoft.com/office/drawing/2014/main" id="{93BEB49B-5E42-1687-8E8B-0CF5C5BC020B}"/>
              </a:ext>
            </a:extLst>
          </p:cNvPr>
          <p:cNvSpPr>
            <a:spLocks noGrp="1"/>
          </p:cNvSpPr>
          <p:nvPr>
            <p:ph idx="1"/>
          </p:nvPr>
        </p:nvSpPr>
        <p:spPr/>
        <p:txBody>
          <a:bodyPr/>
          <a:lstStyle/>
          <a:p>
            <a:endParaRPr lang="en-US" dirty="0"/>
          </a:p>
          <a:p>
            <a:r>
              <a:rPr lang="en-US" dirty="0"/>
              <a:t>Open invitation and targeted invitation to an </a:t>
            </a:r>
            <a:r>
              <a:rPr lang="en-US" b="1" dirty="0"/>
              <a:t>Information Session</a:t>
            </a:r>
          </a:p>
          <a:p>
            <a:endParaRPr lang="en-US" dirty="0"/>
          </a:p>
          <a:p>
            <a:r>
              <a:rPr lang="en-US" dirty="0"/>
              <a:t>Specific invitation to the </a:t>
            </a:r>
            <a:r>
              <a:rPr lang="en-US" b="1" dirty="0"/>
              <a:t>Discernment Session</a:t>
            </a:r>
          </a:p>
          <a:p>
            <a:endParaRPr lang="en-US" dirty="0"/>
          </a:p>
          <a:p>
            <a:r>
              <a:rPr lang="en-US" dirty="0"/>
              <a:t>Commissioning new PPC members at Sunday Mass</a:t>
            </a:r>
          </a:p>
          <a:p>
            <a:endParaRPr lang="en-US" dirty="0"/>
          </a:p>
        </p:txBody>
      </p:sp>
      <p:sp>
        <p:nvSpPr>
          <p:cNvPr id="4" name="Footer Placeholder 3">
            <a:extLst>
              <a:ext uri="{FF2B5EF4-FFF2-40B4-BE49-F238E27FC236}">
                <a16:creationId xmlns:a16="http://schemas.microsoft.com/office/drawing/2014/main" id="{0DAF6E72-444F-ABF7-EB8E-FC24B543E863}"/>
              </a:ext>
            </a:extLst>
          </p:cNvPr>
          <p:cNvSpPr>
            <a:spLocks noGrp="1"/>
          </p:cNvSpPr>
          <p:nvPr>
            <p:ph type="ftr" sz="quarter" idx="11"/>
          </p:nvPr>
        </p:nvSpPr>
        <p:spPr/>
        <p:txBody>
          <a:bodyPr/>
          <a:lstStyle/>
          <a:p>
            <a:endParaRPr lang="es-MX" dirty="0"/>
          </a:p>
        </p:txBody>
      </p:sp>
      <p:sp>
        <p:nvSpPr>
          <p:cNvPr id="5" name="Slide Number Placeholder 4">
            <a:extLst>
              <a:ext uri="{FF2B5EF4-FFF2-40B4-BE49-F238E27FC236}">
                <a16:creationId xmlns:a16="http://schemas.microsoft.com/office/drawing/2014/main" id="{C135DE00-CAFA-A375-41F3-7B82F5D90D48}"/>
              </a:ext>
            </a:extLst>
          </p:cNvPr>
          <p:cNvSpPr>
            <a:spLocks noGrp="1"/>
          </p:cNvSpPr>
          <p:nvPr>
            <p:ph type="sldNum" sz="quarter" idx="12"/>
          </p:nvPr>
        </p:nvSpPr>
        <p:spPr/>
        <p:txBody>
          <a:bodyPr/>
          <a:lstStyle/>
          <a:p>
            <a:fld id="{3F8E90C5-F94A-4237-90D9-F2E57962BD76}" type="slidenum">
              <a:rPr lang="es-MX" smtClean="0"/>
              <a:t>9</a:t>
            </a:fld>
            <a:endParaRPr lang="es-MX" dirty="0"/>
          </a:p>
        </p:txBody>
      </p:sp>
    </p:spTree>
    <p:extLst>
      <p:ext uri="{BB962C8B-B14F-4D97-AF65-F5344CB8AC3E}">
        <p14:creationId xmlns:p14="http://schemas.microsoft.com/office/powerpoint/2010/main" val="955772469"/>
      </p:ext>
    </p:extLst>
  </p:cSld>
  <p:clrMapOvr>
    <a:masterClrMapping/>
  </p:clrMapOvr>
</p:sld>
</file>

<file path=ppt/theme/theme1.xml><?xml version="1.0" encoding="utf-8"?>
<a:theme xmlns:a="http://schemas.openxmlformats.org/drawingml/2006/main" name="1_Archdiocese 2019">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rchdiocese 2019">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Archdiocese 2019">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1823</TotalTime>
  <Words>1106</Words>
  <Application>Microsoft Office PowerPoint</Application>
  <PresentationFormat>Widescreen</PresentationFormat>
  <Paragraphs>255</Paragraphs>
  <Slides>17</Slides>
  <Notes>16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17</vt:i4>
      </vt:variant>
    </vt:vector>
  </HeadingPairs>
  <TitlesOfParts>
    <vt:vector size="25" baseType="lpstr">
      <vt:lpstr>Aptos</vt:lpstr>
      <vt:lpstr>Arial</vt:lpstr>
      <vt:lpstr>Calibri</vt:lpstr>
      <vt:lpstr>Cambria</vt:lpstr>
      <vt:lpstr>Tahoma</vt:lpstr>
      <vt:lpstr>1_Archdiocese 2019</vt:lpstr>
      <vt:lpstr>Archdiocese 2019</vt:lpstr>
      <vt:lpstr>2_Archdiocese 2019</vt:lpstr>
      <vt:lpstr>Forming the Parish Pastoral Council</vt:lpstr>
      <vt:lpstr>Why the Parish Pastoral Council Matters Today</vt:lpstr>
      <vt:lpstr>Parish Pastoral Councils and Planning</vt:lpstr>
      <vt:lpstr>Theological Foundations</vt:lpstr>
      <vt:lpstr>To Be Clear, a PPC is…</vt:lpstr>
      <vt:lpstr>What is Discernment?</vt:lpstr>
      <vt:lpstr>The ongoing practice and its fruits</vt:lpstr>
      <vt:lpstr>Begin with how you find new PPC members</vt:lpstr>
      <vt:lpstr>Finding new PPC members</vt:lpstr>
      <vt:lpstr>Finding new PPC members</vt:lpstr>
      <vt:lpstr>Member Discernment </vt:lpstr>
      <vt:lpstr>Practical Meeting Discernment Model</vt:lpstr>
      <vt:lpstr>So many P’s in Parish Pastoral Planning!</vt:lpstr>
      <vt:lpstr>Synodality in Planning:  Communion, Participation, Mission</vt:lpstr>
      <vt:lpstr>Missionary Challenge</vt:lpstr>
      <vt:lpstr>Implementation</vt:lpstr>
      <vt:lpstr>Godspeed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Barrette, Jim</dc:creator>
  <cp:lastModifiedBy>Barrette, Jim</cp:lastModifiedBy>
  <cp:revision>7</cp:revision>
  <cp:lastPrinted>2026-04-11T01:29:37Z</cp:lastPrinted>
  <dcterms:created xsi:type="dcterms:W3CDTF">2026-04-10T21:49:29Z</dcterms:created>
  <dcterms:modified xsi:type="dcterms:W3CDTF">2026-05-13T18:36:14Z</dcterms:modified>
</cp:coreProperties>
</file>